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16" r:id="rId3"/>
    <p:sldMasterId id="2147483738" r:id="rId4"/>
    <p:sldMasterId id="2147483748" r:id="rId5"/>
  </p:sldMasterIdLst>
  <p:notesMasterIdLst>
    <p:notesMasterId r:id="rId29"/>
  </p:notesMasterIdLst>
  <p:sldIdLst>
    <p:sldId id="256" r:id="rId6"/>
    <p:sldId id="299" r:id="rId7"/>
    <p:sldId id="259" r:id="rId8"/>
    <p:sldId id="303" r:id="rId9"/>
    <p:sldId id="298" r:id="rId10"/>
    <p:sldId id="279" r:id="rId11"/>
    <p:sldId id="292" r:id="rId12"/>
    <p:sldId id="301" r:id="rId13"/>
    <p:sldId id="273" r:id="rId14"/>
    <p:sldId id="274" r:id="rId15"/>
    <p:sldId id="287" r:id="rId16"/>
    <p:sldId id="266" r:id="rId17"/>
    <p:sldId id="283" r:id="rId18"/>
    <p:sldId id="284" r:id="rId19"/>
    <p:sldId id="296" r:id="rId20"/>
    <p:sldId id="289" r:id="rId21"/>
    <p:sldId id="290" r:id="rId22"/>
    <p:sldId id="307" r:id="rId23"/>
    <p:sldId id="306" r:id="rId24"/>
    <p:sldId id="304" r:id="rId25"/>
    <p:sldId id="294" r:id="rId26"/>
    <p:sldId id="272" r:id="rId27"/>
    <p:sldId id="257" r:id="rId28"/>
  </p:sldIdLst>
  <p:sldSz cx="12192000" cy="6858000"/>
  <p:notesSz cx="6742113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3AA"/>
    <a:srgbClr val="DDE3D8"/>
    <a:srgbClr val="AACFE1"/>
    <a:srgbClr val="28323C"/>
    <a:srgbClr val="D73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6" autoAdjust="0"/>
    <p:restoredTop sz="97440" autoAdjust="0"/>
  </p:normalViewPr>
  <p:slideViewPr>
    <p:cSldViewPr snapToGrid="0">
      <p:cViewPr varScale="1">
        <p:scale>
          <a:sx n="59" d="100"/>
          <a:sy n="59" d="100"/>
        </p:scale>
        <p:origin x="8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D71A3-45A8-4E13-8C34-7FD37107FACF}" type="datetimeFigureOut">
              <a:rPr lang="de-AT" smtClean="0"/>
              <a:t>10.09.2021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524E0-5FF2-4DE4-8ACE-CB1DBD36B7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376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31775" y="1339850"/>
            <a:ext cx="7145338" cy="4019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21E65-8837-4679-8E6F-B70B163E0440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5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– Lifeblood Red Froni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6C2F8E00-A665-45F7-A6D5-AD5C748F3D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" name="Grafik 12" descr="Ein Bild, das ClipArt enthält.&#10;&#10;Automatisch generierte Beschreibung">
            <a:extLst>
              <a:ext uri="{FF2B5EF4-FFF2-40B4-BE49-F238E27FC236}">
                <a16:creationId xmlns:a16="http://schemas.microsoft.com/office/drawing/2014/main" xmlns="" id="{DE2FE0AF-39A4-4955-9F99-AFD65A7412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9"/>
          <a:stretch/>
        </p:blipFill>
        <p:spPr>
          <a:xfrm>
            <a:off x="2179121" y="678941"/>
            <a:ext cx="10012880" cy="3741970"/>
          </a:xfrm>
          <a:prstGeom prst="rect">
            <a:avLst/>
          </a:prstGeom>
        </p:spPr>
      </p:pic>
      <p:sp>
        <p:nvSpPr>
          <p:cNvPr id="14" name="Titel 12">
            <a:extLst>
              <a:ext uri="{FF2B5EF4-FFF2-40B4-BE49-F238E27FC236}">
                <a16:creationId xmlns:a16="http://schemas.microsoft.com/office/drawing/2014/main" xmlns="" id="{E05EF680-78F1-48ED-8AF3-0C33F8541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956" y="4943141"/>
            <a:ext cx="10051575" cy="114761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7200" spc="100" baseline="0"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AT" dirty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xmlns="" id="{C9A597B9-013A-4AD8-B7BB-DE275D63168A}"/>
              </a:ext>
            </a:extLst>
          </p:cNvPr>
          <p:cNvSpPr>
            <a:spLocks noGrp="1" noChangeAspect="1"/>
          </p:cNvSpPr>
          <p:nvPr>
            <p:ph type="ftr" sz="quarter" idx="11"/>
          </p:nvPr>
        </p:nvSpPr>
        <p:spPr>
          <a:xfrm>
            <a:off x="272955" y="6097082"/>
            <a:ext cx="10051575" cy="537735"/>
          </a:xfrm>
          <a:prstGeom prst="rect">
            <a:avLst/>
          </a:prstGeom>
        </p:spPr>
        <p:txBody>
          <a:bodyPr anchor="ctr"/>
          <a:lstStyle>
            <a:lvl1pPr algn="l">
              <a:defRPr lang="de-AT" sz="1200" kern="1200" dirty="0" smtClean="0">
                <a:solidFill>
                  <a:schemeClr val="tx1"/>
                </a:solidFill>
                <a:latin typeface="+mn-lt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en-US" dirty="0" smtClean="0"/>
              <a:t>Fronius International, Name Surname, xx.xx.20xx</a:t>
            </a:r>
          </a:p>
          <a:p>
            <a:r>
              <a:rPr lang="en-US" dirty="0" smtClean="0"/>
              <a:t>Information Class: Confidential</a:t>
            </a:r>
          </a:p>
          <a:p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553CAE4C-C7DC-4F1D-BE40-C5A9F930F8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38" y="6138115"/>
            <a:ext cx="1219268" cy="35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3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2">
            <a:extLst>
              <a:ext uri="{FF2B5EF4-FFF2-40B4-BE49-F238E27FC236}">
                <a16:creationId xmlns:a16="http://schemas.microsoft.com/office/drawing/2014/main" xmlns="" id="{DF318838-8684-445A-A325-9645DCFBB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625" y="296861"/>
            <a:ext cx="5641976" cy="1528763"/>
          </a:xfrm>
          <a:prstGeom prst="rect">
            <a:avLst/>
          </a:prstGeom>
        </p:spPr>
        <p:txBody>
          <a:bodyPr tIns="90000" anchor="ctr"/>
          <a:lstStyle>
            <a:lvl1pPr>
              <a:lnSpc>
                <a:spcPts val="6800"/>
              </a:lnSpc>
              <a:defRPr sz="4400" spc="100" baseline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10" name="Inhaltsplatzhalter 12">
            <a:extLst>
              <a:ext uri="{FF2B5EF4-FFF2-40B4-BE49-F238E27FC236}">
                <a16:creationId xmlns:a16="http://schemas.microsoft.com/office/drawing/2014/main" xmlns="" id="{85E0C3BD-2C47-4EA7-870F-1D86DDECC7C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1625" y="2055811"/>
            <a:ext cx="5641793" cy="450532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Font typeface="Symbol" panose="05050102010706020507" pitchFamily="18" charset="2"/>
              <a:buChar char="-"/>
              <a:defRPr sz="2000">
                <a:solidFill>
                  <a:srgbClr val="28323C"/>
                </a:solidFill>
              </a:defRPr>
            </a:lvl1pPr>
            <a:lvl2pPr marL="685800" indent="-228600">
              <a:lnSpc>
                <a:spcPct val="120000"/>
              </a:lnSpc>
              <a:buFont typeface="Symbol" panose="05050102010706020507" pitchFamily="18" charset="2"/>
              <a:buChar char="-"/>
              <a:defRPr sz="1800">
                <a:solidFill>
                  <a:srgbClr val="28323C"/>
                </a:solidFill>
              </a:defRPr>
            </a:lvl2pPr>
            <a:lvl3pPr marL="1143000" indent="-228600">
              <a:lnSpc>
                <a:spcPct val="120000"/>
              </a:lnSpc>
              <a:buFont typeface="Symbol" panose="05050102010706020507" pitchFamily="18" charset="2"/>
              <a:buChar char="-"/>
              <a:defRPr sz="1600">
                <a:solidFill>
                  <a:srgbClr val="28323C"/>
                </a:solidFill>
              </a:defRPr>
            </a:lvl3pPr>
            <a:lvl4pPr marL="16002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rgbClr val="28323C"/>
                </a:solidFill>
              </a:defRPr>
            </a:lvl4pPr>
            <a:lvl5pPr marL="20574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xmlns="" id="{8468EFE8-7B85-492A-B0F1-DAC1AE0738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9513" y="0"/>
            <a:ext cx="5932487" cy="685800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430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2">
            <a:extLst>
              <a:ext uri="{FF2B5EF4-FFF2-40B4-BE49-F238E27FC236}">
                <a16:creationId xmlns:a16="http://schemas.microsoft.com/office/drawing/2014/main" xmlns="" id="{AA8970E4-A2D4-46FE-8D48-9F5652E6DB3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1625" y="1637731"/>
            <a:ext cx="5794193" cy="492340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Font typeface="Symbol" panose="05050102010706020507" pitchFamily="18" charset="2"/>
              <a:buChar char="-"/>
              <a:defRPr sz="2000">
                <a:solidFill>
                  <a:srgbClr val="28323C"/>
                </a:solidFill>
              </a:defRPr>
            </a:lvl1pPr>
            <a:lvl2pPr marL="685800" indent="-228600">
              <a:lnSpc>
                <a:spcPct val="120000"/>
              </a:lnSpc>
              <a:buFont typeface="Symbol" panose="05050102010706020507" pitchFamily="18" charset="2"/>
              <a:buChar char="-"/>
              <a:defRPr sz="1800">
                <a:solidFill>
                  <a:srgbClr val="28323C"/>
                </a:solidFill>
              </a:defRPr>
            </a:lvl2pPr>
            <a:lvl3pPr marL="1143000" indent="-228600">
              <a:lnSpc>
                <a:spcPct val="120000"/>
              </a:lnSpc>
              <a:buFont typeface="Symbol" panose="05050102010706020507" pitchFamily="18" charset="2"/>
              <a:buChar char="-"/>
              <a:defRPr sz="1600">
                <a:solidFill>
                  <a:srgbClr val="28323C"/>
                </a:solidFill>
              </a:defRPr>
            </a:lvl3pPr>
            <a:lvl4pPr marL="16002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rgbClr val="28323C"/>
                </a:solidFill>
              </a:defRPr>
            </a:lvl4pPr>
            <a:lvl5pPr marL="20574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5" name="Titel 12">
            <a:extLst>
              <a:ext uri="{FF2B5EF4-FFF2-40B4-BE49-F238E27FC236}">
                <a16:creationId xmlns:a16="http://schemas.microsoft.com/office/drawing/2014/main" xmlns="" id="{88E6C95C-9075-4AA0-9D99-1FCCCDE2E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625" y="296862"/>
            <a:ext cx="11599022" cy="1089486"/>
          </a:xfrm>
          <a:prstGeom prst="rect">
            <a:avLst/>
          </a:prstGeom>
        </p:spPr>
        <p:txBody>
          <a:bodyPr tIns="90000" bIns="90000" anchor="ctr"/>
          <a:lstStyle>
            <a:lvl1pPr>
              <a:lnSpc>
                <a:spcPts val="6800"/>
              </a:lnSpc>
              <a:defRPr sz="6000" spc="100" baseline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xmlns="" id="{5A1783B7-689E-4DB2-A2C1-DB3019A885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9513" y="1637732"/>
            <a:ext cx="5932487" cy="3347882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270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2">
            <a:extLst>
              <a:ext uri="{FF2B5EF4-FFF2-40B4-BE49-F238E27FC236}">
                <a16:creationId xmlns:a16="http://schemas.microsoft.com/office/drawing/2014/main" xmlns="" id="{AA8970E4-A2D4-46FE-8D48-9F5652E6DB3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1625" y="1637731"/>
            <a:ext cx="5794193" cy="492340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Font typeface="Symbol" panose="05050102010706020507" pitchFamily="18" charset="2"/>
              <a:buChar char="-"/>
              <a:defRPr sz="2000">
                <a:solidFill>
                  <a:srgbClr val="28323C"/>
                </a:solidFill>
              </a:defRPr>
            </a:lvl1pPr>
            <a:lvl2pPr marL="685800" indent="-228600">
              <a:lnSpc>
                <a:spcPct val="120000"/>
              </a:lnSpc>
              <a:buFont typeface="Symbol" panose="05050102010706020507" pitchFamily="18" charset="2"/>
              <a:buChar char="-"/>
              <a:defRPr sz="1800">
                <a:solidFill>
                  <a:srgbClr val="28323C"/>
                </a:solidFill>
              </a:defRPr>
            </a:lvl2pPr>
            <a:lvl3pPr marL="1143000" indent="-228600">
              <a:lnSpc>
                <a:spcPct val="120000"/>
              </a:lnSpc>
              <a:buFont typeface="Symbol" panose="05050102010706020507" pitchFamily="18" charset="2"/>
              <a:buChar char="-"/>
              <a:defRPr sz="1600">
                <a:solidFill>
                  <a:srgbClr val="28323C"/>
                </a:solidFill>
              </a:defRPr>
            </a:lvl3pPr>
            <a:lvl4pPr marL="16002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rgbClr val="28323C"/>
                </a:solidFill>
              </a:defRPr>
            </a:lvl4pPr>
            <a:lvl5pPr marL="20574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5" name="Titel 12">
            <a:extLst>
              <a:ext uri="{FF2B5EF4-FFF2-40B4-BE49-F238E27FC236}">
                <a16:creationId xmlns:a16="http://schemas.microsoft.com/office/drawing/2014/main" xmlns="" id="{88E6C95C-9075-4AA0-9D99-1FCCCDE2E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625" y="296862"/>
            <a:ext cx="11599022" cy="1089486"/>
          </a:xfrm>
          <a:prstGeom prst="rect">
            <a:avLst/>
          </a:prstGeom>
        </p:spPr>
        <p:txBody>
          <a:bodyPr tIns="90000" bIns="90000" anchor="ctr"/>
          <a:lstStyle>
            <a:lvl1pPr>
              <a:lnSpc>
                <a:spcPts val="6800"/>
              </a:lnSpc>
              <a:defRPr sz="6000" spc="100" baseline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xmlns="" id="{A6687CB1-5DB8-4899-99F2-C87538F92C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9513" y="1637731"/>
            <a:ext cx="5932487" cy="4234433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2007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">
            <a:extLst>
              <a:ext uri="{FF2B5EF4-FFF2-40B4-BE49-F238E27FC236}">
                <a16:creationId xmlns:a16="http://schemas.microsoft.com/office/drawing/2014/main" xmlns="" id="{8468EFE8-7B85-492A-B0F1-DAC1AE0738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922029" cy="685800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xmlns="" id="{A031CD1F-A92B-482D-887B-7AB03C4DC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3027" y="296861"/>
            <a:ext cx="8618281" cy="1528763"/>
          </a:xfrm>
          <a:prstGeom prst="rect">
            <a:avLst/>
          </a:prstGeom>
        </p:spPr>
        <p:txBody>
          <a:bodyPr tIns="46800" anchor="ctr"/>
          <a:lstStyle>
            <a:lvl1pPr>
              <a:lnSpc>
                <a:spcPts val="6800"/>
              </a:lnSpc>
              <a:defRPr sz="4800" spc="100" baseline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14" name="Inhaltsplatzhalter 12">
            <a:extLst>
              <a:ext uri="{FF2B5EF4-FFF2-40B4-BE49-F238E27FC236}">
                <a16:creationId xmlns:a16="http://schemas.microsoft.com/office/drawing/2014/main" xmlns="" id="{98FF916B-672D-428D-BA92-5FB4D8C7323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231328" y="2055812"/>
            <a:ext cx="3657370" cy="450532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Font typeface="Symbol" panose="05050102010706020507" pitchFamily="18" charset="2"/>
              <a:buChar char="-"/>
              <a:defRPr sz="2000">
                <a:solidFill>
                  <a:srgbClr val="28323C"/>
                </a:solidFill>
              </a:defRPr>
            </a:lvl1pPr>
            <a:lvl2pPr marL="685800" indent="-228600">
              <a:lnSpc>
                <a:spcPct val="120000"/>
              </a:lnSpc>
              <a:buFont typeface="Symbol" panose="05050102010706020507" pitchFamily="18" charset="2"/>
              <a:buChar char="-"/>
              <a:defRPr sz="1800">
                <a:solidFill>
                  <a:srgbClr val="28323C"/>
                </a:solidFill>
              </a:defRPr>
            </a:lvl2pPr>
            <a:lvl3pPr marL="1143000" indent="-228600">
              <a:lnSpc>
                <a:spcPct val="120000"/>
              </a:lnSpc>
              <a:buFont typeface="Symbol" panose="05050102010706020507" pitchFamily="18" charset="2"/>
              <a:buChar char="-"/>
              <a:defRPr sz="1600">
                <a:solidFill>
                  <a:srgbClr val="28323C"/>
                </a:solidFill>
              </a:defRPr>
            </a:lvl3pPr>
            <a:lvl4pPr marL="16002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rgbClr val="28323C"/>
                </a:solidFill>
              </a:defRPr>
            </a:lvl4pPr>
            <a:lvl5pPr marL="20574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69793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">
            <a:extLst>
              <a:ext uri="{FF2B5EF4-FFF2-40B4-BE49-F238E27FC236}">
                <a16:creationId xmlns:a16="http://schemas.microsoft.com/office/drawing/2014/main" xmlns="" id="{0CD200EC-9A08-4D3D-92C4-4F6012FB8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921762" cy="685800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xmlns="" id="{A6643376-EE1A-4D9F-B466-48F854B2D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0085" y="296861"/>
            <a:ext cx="10611224" cy="1528763"/>
          </a:xfrm>
          <a:prstGeom prst="rect">
            <a:avLst/>
          </a:prstGeom>
        </p:spPr>
        <p:txBody>
          <a:bodyPr tIns="46800" anchor="ctr"/>
          <a:lstStyle>
            <a:lvl1pPr>
              <a:lnSpc>
                <a:spcPts val="6800"/>
              </a:lnSpc>
              <a:defRPr sz="6000" spc="100" baseline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15" name="Inhaltsplatzhalter 12">
            <a:extLst>
              <a:ext uri="{FF2B5EF4-FFF2-40B4-BE49-F238E27FC236}">
                <a16:creationId xmlns:a16="http://schemas.microsoft.com/office/drawing/2014/main" xmlns="" id="{EFD1ED68-147C-439B-AC5B-813007AAE9B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227680" y="2055812"/>
            <a:ext cx="2661018" cy="450532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Font typeface="Symbol" panose="05050102010706020507" pitchFamily="18" charset="2"/>
              <a:buChar char="-"/>
              <a:defRPr sz="2000">
                <a:solidFill>
                  <a:srgbClr val="28323C"/>
                </a:solidFill>
              </a:defRPr>
            </a:lvl1pPr>
            <a:lvl2pPr marL="685800" indent="-228600">
              <a:lnSpc>
                <a:spcPct val="120000"/>
              </a:lnSpc>
              <a:buFont typeface="Symbol" panose="05050102010706020507" pitchFamily="18" charset="2"/>
              <a:buChar char="-"/>
              <a:defRPr sz="1800">
                <a:solidFill>
                  <a:srgbClr val="28323C"/>
                </a:solidFill>
              </a:defRPr>
            </a:lvl2pPr>
            <a:lvl3pPr marL="1143000" indent="-228600">
              <a:lnSpc>
                <a:spcPct val="120000"/>
              </a:lnSpc>
              <a:buFont typeface="Symbol" panose="05050102010706020507" pitchFamily="18" charset="2"/>
              <a:buChar char="-"/>
              <a:defRPr sz="1600">
                <a:solidFill>
                  <a:srgbClr val="28323C"/>
                </a:solidFill>
              </a:defRPr>
            </a:lvl3pPr>
            <a:lvl4pPr marL="16002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rgbClr val="28323C"/>
                </a:solidFill>
              </a:defRPr>
            </a:lvl4pPr>
            <a:lvl5pPr marL="20574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26267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ifebloo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C123F946-1C45-4A9B-A4FF-166C8F7533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xmlns="" id="{A6643376-EE1A-4D9F-B466-48F854B2D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91" y="296862"/>
            <a:ext cx="5665348" cy="3132138"/>
          </a:xfrm>
          <a:prstGeom prst="rect">
            <a:avLst/>
          </a:prstGeom>
        </p:spPr>
        <p:txBody>
          <a:bodyPr tIns="46800" anchor="t"/>
          <a:lstStyle>
            <a:lvl1pPr>
              <a:lnSpc>
                <a:spcPct val="100000"/>
              </a:lnSpc>
              <a:defRPr sz="8000" spc="100" baseline="0">
                <a:solidFill>
                  <a:schemeClr val="bg1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19" name="Inhaltsplatzhalter 12">
            <a:extLst>
              <a:ext uri="{FF2B5EF4-FFF2-40B4-BE49-F238E27FC236}">
                <a16:creationId xmlns:a16="http://schemas.microsoft.com/office/drawing/2014/main" xmlns="" id="{EE80F81C-80F4-4305-93F0-C54A760D17E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58530" y="296862"/>
            <a:ext cx="5636876" cy="5701506"/>
          </a:xfrm>
          <a:prstGeom prst="rect">
            <a:avLst/>
          </a:prstGeom>
        </p:spPr>
        <p:txBody>
          <a:bodyPr tIns="144000"/>
          <a:lstStyle>
            <a:lvl1pPr marL="228600" indent="-228600">
              <a:lnSpc>
                <a:spcPct val="120000"/>
              </a:lnSpc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</a:defRPr>
            </a:lvl1pPr>
            <a:lvl2pPr marL="685800" indent="-228600">
              <a:lnSpc>
                <a:spcPct val="120000"/>
              </a:lnSpc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 marL="1143000" indent="-228600">
              <a:lnSpc>
                <a:spcPct val="120000"/>
              </a:lnSpc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</a:defRPr>
            </a:lvl3pPr>
            <a:lvl4pPr marL="16002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chemeClr val="bg1"/>
                </a:solidFill>
              </a:defRPr>
            </a:lvl4pPr>
            <a:lvl5pPr marL="20574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01335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Eart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51AD5B21-C245-497E-AB0B-B58F75BA41F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83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xmlns="" id="{A6643376-EE1A-4D9F-B466-48F854B2D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91" y="296862"/>
            <a:ext cx="5665348" cy="3132138"/>
          </a:xfrm>
          <a:prstGeom prst="rect">
            <a:avLst/>
          </a:prstGeom>
        </p:spPr>
        <p:txBody>
          <a:bodyPr tIns="46800" anchor="t"/>
          <a:lstStyle>
            <a:lvl1pPr>
              <a:lnSpc>
                <a:spcPct val="100000"/>
              </a:lnSpc>
              <a:defRPr sz="8000" spc="100" baseline="0">
                <a:solidFill>
                  <a:schemeClr val="bg1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19" name="Inhaltsplatzhalter 12">
            <a:extLst>
              <a:ext uri="{FF2B5EF4-FFF2-40B4-BE49-F238E27FC236}">
                <a16:creationId xmlns:a16="http://schemas.microsoft.com/office/drawing/2014/main" xmlns="" id="{EE80F81C-80F4-4305-93F0-C54A760D17E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58530" y="296862"/>
            <a:ext cx="5636876" cy="5701506"/>
          </a:xfrm>
          <a:prstGeom prst="rect">
            <a:avLst/>
          </a:prstGeom>
        </p:spPr>
        <p:txBody>
          <a:bodyPr tIns="144000"/>
          <a:lstStyle>
            <a:lvl1pPr marL="228600" indent="-228600">
              <a:lnSpc>
                <a:spcPct val="120000"/>
              </a:lnSpc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</a:defRPr>
            </a:lvl1pPr>
            <a:lvl2pPr marL="685800" indent="-228600">
              <a:lnSpc>
                <a:spcPct val="120000"/>
              </a:lnSpc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 marL="1143000" indent="-228600">
              <a:lnSpc>
                <a:spcPct val="120000"/>
              </a:lnSpc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</a:defRPr>
            </a:lvl3pPr>
            <a:lvl4pPr marL="16002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chemeClr val="bg1"/>
                </a:solidFill>
              </a:defRPr>
            </a:lvl4pPr>
            <a:lvl5pPr marL="20574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9416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– Meadow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C123F946-1C45-4A9B-A4FF-166C8F7533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C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xmlns="" id="{A6643376-EE1A-4D9F-B466-48F854B2D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91" y="296862"/>
            <a:ext cx="5665348" cy="3132138"/>
          </a:xfrm>
          <a:prstGeom prst="rect">
            <a:avLst/>
          </a:prstGeom>
        </p:spPr>
        <p:txBody>
          <a:bodyPr tIns="46800" anchor="t"/>
          <a:lstStyle>
            <a:lvl1pPr>
              <a:lnSpc>
                <a:spcPct val="100000"/>
              </a:lnSpc>
              <a:defRPr sz="8000" spc="100" baseline="0">
                <a:solidFill>
                  <a:schemeClr val="bg1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6" name="Inhaltsplatzhalter 12">
            <a:extLst>
              <a:ext uri="{FF2B5EF4-FFF2-40B4-BE49-F238E27FC236}">
                <a16:creationId xmlns:a16="http://schemas.microsoft.com/office/drawing/2014/main" xmlns="" id="{6B2B72A0-5705-45D5-8715-9E30ABB8C4A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58530" y="296862"/>
            <a:ext cx="5636876" cy="5701506"/>
          </a:xfrm>
          <a:prstGeom prst="rect">
            <a:avLst/>
          </a:prstGeom>
        </p:spPr>
        <p:txBody>
          <a:bodyPr tIns="144000"/>
          <a:lstStyle>
            <a:lvl1pPr marL="228600" indent="-228600">
              <a:lnSpc>
                <a:spcPct val="120000"/>
              </a:lnSpc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</a:defRPr>
            </a:lvl1pPr>
            <a:lvl2pPr marL="685800" indent="-228600">
              <a:lnSpc>
                <a:spcPct val="120000"/>
              </a:lnSpc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 marL="1143000" indent="-228600">
              <a:lnSpc>
                <a:spcPct val="120000"/>
              </a:lnSpc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</a:defRPr>
            </a:lvl3pPr>
            <a:lvl4pPr marL="16002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chemeClr val="bg1"/>
                </a:solidFill>
              </a:defRPr>
            </a:lvl4pPr>
            <a:lvl5pPr marL="20574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91240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– Square - Lifebloo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4C0D7084-7E6D-4646-9283-E219465E14CE}"/>
              </a:ext>
            </a:extLst>
          </p:cNvPr>
          <p:cNvSpPr/>
          <p:nvPr userDrawn="1"/>
        </p:nvSpPr>
        <p:spPr>
          <a:xfrm>
            <a:off x="0" y="2877304"/>
            <a:ext cx="12192000" cy="39806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itel 12">
            <a:extLst>
              <a:ext uri="{FF2B5EF4-FFF2-40B4-BE49-F238E27FC236}">
                <a16:creationId xmlns:a16="http://schemas.microsoft.com/office/drawing/2014/main" xmlns="" id="{88E6C95C-9075-4AA0-9D99-1FCCCDE2E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625" y="296862"/>
            <a:ext cx="11599022" cy="1089486"/>
          </a:xfrm>
          <a:prstGeom prst="rect">
            <a:avLst/>
          </a:prstGeom>
        </p:spPr>
        <p:txBody>
          <a:bodyPr tIns="90000" bIns="90000" anchor="ctr"/>
          <a:lstStyle>
            <a:lvl1pPr>
              <a:lnSpc>
                <a:spcPts val="6800"/>
              </a:lnSpc>
              <a:defRPr sz="6000" spc="100" baseline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xmlns="" id="{8192FD23-6DAD-4FD8-980D-27F9E6B5C9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1807" y="1620417"/>
            <a:ext cx="3658864" cy="26462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23" name="Bildplatzhalter 2">
            <a:extLst>
              <a:ext uri="{FF2B5EF4-FFF2-40B4-BE49-F238E27FC236}">
                <a16:creationId xmlns:a16="http://schemas.microsoft.com/office/drawing/2014/main" xmlns="" id="{F7FD50A4-09C0-4324-B168-8641740655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62219" y="1612746"/>
            <a:ext cx="3658864" cy="26462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xmlns="" id="{5F91FD20-8286-48E4-9FFD-82E53246CC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28337" y="1637732"/>
            <a:ext cx="3658864" cy="26462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xmlns="" id="{A199E11C-B59C-4FCE-9B67-4A0CD21AD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625" y="4477626"/>
            <a:ext cx="3652838" cy="17922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xmlns="" id="{6A5065D2-1F63-499B-8815-7BDBD43D09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1716" y="4502298"/>
            <a:ext cx="3652838" cy="17922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xmlns="" id="{220710A3-3C4B-4277-B90D-4EB63F127C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2129" y="4502298"/>
            <a:ext cx="3652838" cy="17922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66433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– Square - Eart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443474B-D2CA-4DE1-B009-1D6F55CD53EB}"/>
              </a:ext>
            </a:extLst>
          </p:cNvPr>
          <p:cNvSpPr/>
          <p:nvPr userDrawn="1"/>
        </p:nvSpPr>
        <p:spPr>
          <a:xfrm>
            <a:off x="0" y="2877304"/>
            <a:ext cx="12192000" cy="3980695"/>
          </a:xfrm>
          <a:prstGeom prst="rect">
            <a:avLst/>
          </a:prstGeom>
          <a:solidFill>
            <a:srgbClr val="283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itel 12">
            <a:extLst>
              <a:ext uri="{FF2B5EF4-FFF2-40B4-BE49-F238E27FC236}">
                <a16:creationId xmlns:a16="http://schemas.microsoft.com/office/drawing/2014/main" xmlns="" id="{88E6C95C-9075-4AA0-9D99-1FCCCDE2E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625" y="296862"/>
            <a:ext cx="11599022" cy="1089486"/>
          </a:xfrm>
          <a:prstGeom prst="rect">
            <a:avLst/>
          </a:prstGeom>
        </p:spPr>
        <p:txBody>
          <a:bodyPr tIns="90000" bIns="90000" anchor="ctr"/>
          <a:lstStyle>
            <a:lvl1pPr>
              <a:lnSpc>
                <a:spcPts val="6800"/>
              </a:lnSpc>
              <a:defRPr sz="6000" spc="100" baseline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xmlns="" id="{8192FD23-6DAD-4FD8-980D-27F9E6B5C9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1807" y="1620417"/>
            <a:ext cx="3658864" cy="26462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23" name="Bildplatzhalter 2">
            <a:extLst>
              <a:ext uri="{FF2B5EF4-FFF2-40B4-BE49-F238E27FC236}">
                <a16:creationId xmlns:a16="http://schemas.microsoft.com/office/drawing/2014/main" xmlns="" id="{F7FD50A4-09C0-4324-B168-8641740655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62219" y="1612746"/>
            <a:ext cx="3658864" cy="26462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xmlns="" id="{5F91FD20-8286-48E4-9FFD-82E53246CC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28337" y="1637732"/>
            <a:ext cx="3658864" cy="26462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xmlns="" id="{A199E11C-B59C-4FCE-9B67-4A0CD21AD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625" y="4477626"/>
            <a:ext cx="3652838" cy="17922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xmlns="" id="{6A5065D2-1F63-499B-8815-7BDBD43D09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1716" y="4502298"/>
            <a:ext cx="3652838" cy="17922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xmlns="" id="{220710A3-3C4B-4277-B90D-4EB63F127C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2129" y="4502298"/>
            <a:ext cx="3652838" cy="17922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753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– Lifebloo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8590D914-BA1F-4CB5-822E-DE9F4879C5C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Bildplatzhalter 17">
            <a:extLst>
              <a:ext uri="{FF2B5EF4-FFF2-40B4-BE49-F238E27FC236}">
                <a16:creationId xmlns:a16="http://schemas.microsoft.com/office/drawing/2014/main" xmlns="" id="{76957355-80CB-49EE-8FAC-86349910F8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4538" y="0"/>
            <a:ext cx="8907462" cy="58848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xmlns="" id="{B2B77D16-FCE3-4265-A109-11A9FE94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762" y="6226587"/>
            <a:ext cx="8615884" cy="290068"/>
          </a:xfrm>
          <a:prstGeom prst="rect">
            <a:avLst/>
          </a:prstGeom>
        </p:spPr>
        <p:txBody>
          <a:bodyPr anchor="ctr"/>
          <a:lstStyle>
            <a:lvl1pPr>
              <a:defRPr lang="de-AT" sz="1090" kern="1200" dirty="0" smtClean="0">
                <a:solidFill>
                  <a:schemeClr val="tx1"/>
                </a:solidFill>
                <a:latin typeface="+mn-lt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pPr algn="r"/>
            <a:r>
              <a:rPr lang="en-US" dirty="0" smtClean="0"/>
              <a:t>Fronius International, Name Surname, xx.xx.20xx</a:t>
            </a:r>
          </a:p>
          <a:p>
            <a:pPr algn="r"/>
            <a:r>
              <a:rPr lang="en-US" dirty="0" smtClean="0"/>
              <a:t>Information Class: Confidential</a:t>
            </a:r>
          </a:p>
          <a:p>
            <a:pPr algn="r"/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23753A50-1C3E-4E01-996D-ACD42DBF9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2" y="6084542"/>
            <a:ext cx="1670346" cy="491777"/>
          </a:xfrm>
          <a:prstGeom prst="rect">
            <a:avLst/>
          </a:prstGeom>
        </p:spPr>
      </p:pic>
      <p:sp>
        <p:nvSpPr>
          <p:cNvPr id="22" name="Titel 12">
            <a:extLst>
              <a:ext uri="{FF2B5EF4-FFF2-40B4-BE49-F238E27FC236}">
                <a16:creationId xmlns:a16="http://schemas.microsoft.com/office/drawing/2014/main" xmlns="" id="{8E2210C3-9812-42BF-AF3B-A68ACEFCD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587" y="1582716"/>
            <a:ext cx="5647330" cy="3706914"/>
          </a:xfrm>
          <a:prstGeom prst="rect">
            <a:avLst/>
          </a:prstGeom>
        </p:spPr>
        <p:txBody>
          <a:bodyPr/>
          <a:lstStyle>
            <a:lvl1pPr>
              <a:lnSpc>
                <a:spcPts val="8800"/>
              </a:lnSpc>
              <a:defRPr sz="7200" spc="100" baseline="0"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74510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– Square - Meadow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5DF949D2-E1F0-4A87-B888-CD1BE815E6FB}"/>
              </a:ext>
            </a:extLst>
          </p:cNvPr>
          <p:cNvSpPr/>
          <p:nvPr userDrawn="1"/>
        </p:nvSpPr>
        <p:spPr>
          <a:xfrm>
            <a:off x="0" y="2877304"/>
            <a:ext cx="12192000" cy="3980695"/>
          </a:xfrm>
          <a:prstGeom prst="rect">
            <a:avLst/>
          </a:prstGeom>
          <a:solidFill>
            <a:srgbClr val="B4C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itel 12">
            <a:extLst>
              <a:ext uri="{FF2B5EF4-FFF2-40B4-BE49-F238E27FC236}">
                <a16:creationId xmlns:a16="http://schemas.microsoft.com/office/drawing/2014/main" xmlns="" id="{88E6C95C-9075-4AA0-9D99-1FCCCDE2E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625" y="296862"/>
            <a:ext cx="11599022" cy="1089486"/>
          </a:xfrm>
          <a:prstGeom prst="rect">
            <a:avLst/>
          </a:prstGeom>
        </p:spPr>
        <p:txBody>
          <a:bodyPr tIns="90000" bIns="90000" anchor="ctr"/>
          <a:lstStyle>
            <a:lvl1pPr>
              <a:lnSpc>
                <a:spcPts val="6800"/>
              </a:lnSpc>
              <a:defRPr sz="6000" spc="100" baseline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xmlns="" id="{8192FD23-6DAD-4FD8-980D-27F9E6B5C9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1807" y="1620417"/>
            <a:ext cx="3658864" cy="26462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23" name="Bildplatzhalter 2">
            <a:extLst>
              <a:ext uri="{FF2B5EF4-FFF2-40B4-BE49-F238E27FC236}">
                <a16:creationId xmlns:a16="http://schemas.microsoft.com/office/drawing/2014/main" xmlns="" id="{F7FD50A4-09C0-4324-B168-8641740655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62219" y="1612746"/>
            <a:ext cx="3658864" cy="26462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xmlns="" id="{5F91FD20-8286-48E4-9FFD-82E53246CC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28337" y="1637732"/>
            <a:ext cx="3658864" cy="26462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xmlns="" id="{A199E11C-B59C-4FCE-9B67-4A0CD21AD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625" y="4477626"/>
            <a:ext cx="3652838" cy="17922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xmlns="" id="{6A5065D2-1F63-499B-8815-7BDBD43D09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1716" y="4502298"/>
            <a:ext cx="3652838" cy="17922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xmlns="" id="{220710A3-3C4B-4277-B90D-4EB63F127C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2129" y="4502298"/>
            <a:ext cx="3652838" cy="17922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68123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– Circle – Lifebloo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855DA1ED-2CE4-45E5-9CE0-32133331DE96}"/>
              </a:ext>
            </a:extLst>
          </p:cNvPr>
          <p:cNvSpPr/>
          <p:nvPr userDrawn="1"/>
        </p:nvSpPr>
        <p:spPr>
          <a:xfrm>
            <a:off x="0" y="2877304"/>
            <a:ext cx="12192000" cy="39806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xmlns="" id="{0F821389-44C9-457D-B3DD-6609075A27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625" y="4477626"/>
            <a:ext cx="3652838" cy="17922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xmlns="" id="{946A1775-F014-4C67-B641-0181FEB898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1716" y="4502298"/>
            <a:ext cx="3652838" cy="17922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xmlns="" id="{D679A0AE-95D4-4427-A73D-D73CB9E29C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2129" y="4502298"/>
            <a:ext cx="3652838" cy="17922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5" name="Titel 12">
            <a:extLst>
              <a:ext uri="{FF2B5EF4-FFF2-40B4-BE49-F238E27FC236}">
                <a16:creationId xmlns:a16="http://schemas.microsoft.com/office/drawing/2014/main" xmlns="" id="{ABB5145B-BED4-4548-9B5B-E369DD356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625" y="296862"/>
            <a:ext cx="11599022" cy="1089486"/>
          </a:xfrm>
          <a:prstGeom prst="rect">
            <a:avLst/>
          </a:prstGeom>
        </p:spPr>
        <p:txBody>
          <a:bodyPr tIns="90000" bIns="90000" anchor="ctr"/>
          <a:lstStyle>
            <a:lvl1pPr>
              <a:lnSpc>
                <a:spcPts val="6800"/>
              </a:lnSpc>
              <a:defRPr sz="6000" spc="100" baseline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30" name="Bildplatzhalter 3">
            <a:extLst>
              <a:ext uri="{FF2B5EF4-FFF2-40B4-BE49-F238E27FC236}">
                <a16:creationId xmlns:a16="http://schemas.microsoft.com/office/drawing/2014/main" xmlns="" id="{3B703339-0D2E-4A8D-B5C7-A496E48D17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66852" y="1579108"/>
            <a:ext cx="2600106" cy="2604814"/>
          </a:xfrm>
          <a:custGeom>
            <a:avLst/>
            <a:gdLst>
              <a:gd name="connsiteX0" fmla="*/ 0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0 w 2606675"/>
              <a:gd name="connsiteY4" fmla="*/ 0 h 2632075"/>
              <a:gd name="connsiteX0" fmla="*/ 1344304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1344304 w 2606675"/>
              <a:gd name="connsiteY4" fmla="*/ 0 h 2632075"/>
              <a:gd name="connsiteX0" fmla="*/ 1364776 w 2627147"/>
              <a:gd name="connsiteY0" fmla="*/ 0 h 2632075"/>
              <a:gd name="connsiteX1" fmla="*/ 2627147 w 2627147"/>
              <a:gd name="connsiteY1" fmla="*/ 0 h 2632075"/>
              <a:gd name="connsiteX2" fmla="*/ 2627147 w 2627147"/>
              <a:gd name="connsiteY2" fmla="*/ 2632075 h 2632075"/>
              <a:gd name="connsiteX3" fmla="*/ 0 w 2627147"/>
              <a:gd name="connsiteY3" fmla="*/ 1233179 h 2632075"/>
              <a:gd name="connsiteX4" fmla="*/ 1364776 w 2627147"/>
              <a:gd name="connsiteY4" fmla="*/ 0 h 2632075"/>
              <a:gd name="connsiteX0" fmla="*/ 1364776 w 2627147"/>
              <a:gd name="connsiteY0" fmla="*/ 0 h 1233179"/>
              <a:gd name="connsiteX1" fmla="*/ 2627147 w 2627147"/>
              <a:gd name="connsiteY1" fmla="*/ 0 h 1233179"/>
              <a:gd name="connsiteX2" fmla="*/ 1364729 w 2627147"/>
              <a:gd name="connsiteY2" fmla="*/ 161831 h 1233179"/>
              <a:gd name="connsiteX3" fmla="*/ 0 w 2627147"/>
              <a:gd name="connsiteY3" fmla="*/ 1233179 h 1233179"/>
              <a:gd name="connsiteX4" fmla="*/ 1364776 w 2627147"/>
              <a:gd name="connsiteY4" fmla="*/ 0 h 1233179"/>
              <a:gd name="connsiteX0" fmla="*/ 1364776 w 2627147"/>
              <a:gd name="connsiteY0" fmla="*/ 0 h 2557013"/>
              <a:gd name="connsiteX1" fmla="*/ 2627147 w 2627147"/>
              <a:gd name="connsiteY1" fmla="*/ 0 h 2557013"/>
              <a:gd name="connsiteX2" fmla="*/ 1337434 w 2627147"/>
              <a:gd name="connsiteY2" fmla="*/ 2557013 h 2557013"/>
              <a:gd name="connsiteX3" fmla="*/ 0 w 2627147"/>
              <a:gd name="connsiteY3" fmla="*/ 1233179 h 2557013"/>
              <a:gd name="connsiteX4" fmla="*/ 1364776 w 2627147"/>
              <a:gd name="connsiteY4" fmla="*/ 0 h 2557013"/>
              <a:gd name="connsiteX0" fmla="*/ 1364776 w 2647618"/>
              <a:gd name="connsiteY0" fmla="*/ 0 h 2557013"/>
              <a:gd name="connsiteX1" fmla="*/ 2647618 w 2647618"/>
              <a:gd name="connsiteY1" fmla="*/ 1221474 h 2557013"/>
              <a:gd name="connsiteX2" fmla="*/ 1337434 w 2647618"/>
              <a:gd name="connsiteY2" fmla="*/ 2557013 h 2557013"/>
              <a:gd name="connsiteX3" fmla="*/ 0 w 2647618"/>
              <a:gd name="connsiteY3" fmla="*/ 1233179 h 2557013"/>
              <a:gd name="connsiteX4" fmla="*/ 1364776 w 2647618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843 w 2647689"/>
              <a:gd name="connsiteY0" fmla="*/ 0 h 2557035"/>
              <a:gd name="connsiteX1" fmla="*/ 2647685 w 2647689"/>
              <a:gd name="connsiteY1" fmla="*/ 1221474 h 2557035"/>
              <a:gd name="connsiteX2" fmla="*/ 1337501 w 2647689"/>
              <a:gd name="connsiteY2" fmla="*/ 2557013 h 2557035"/>
              <a:gd name="connsiteX3" fmla="*/ 67 w 2647689"/>
              <a:gd name="connsiteY3" fmla="*/ 1233179 h 2557035"/>
              <a:gd name="connsiteX4" fmla="*/ 1364843 w 2647689"/>
              <a:gd name="connsiteY4" fmla="*/ 0 h 2557035"/>
              <a:gd name="connsiteX0" fmla="*/ 1364845 w 2647691"/>
              <a:gd name="connsiteY0" fmla="*/ 0 h 2557035"/>
              <a:gd name="connsiteX1" fmla="*/ 2647687 w 2647691"/>
              <a:gd name="connsiteY1" fmla="*/ 1221474 h 2557035"/>
              <a:gd name="connsiteX2" fmla="*/ 1337503 w 2647691"/>
              <a:gd name="connsiteY2" fmla="*/ 2557013 h 2557035"/>
              <a:gd name="connsiteX3" fmla="*/ 69 w 2647691"/>
              <a:gd name="connsiteY3" fmla="*/ 1233179 h 2557035"/>
              <a:gd name="connsiteX4" fmla="*/ 1364845 w 2647691"/>
              <a:gd name="connsiteY4" fmla="*/ 0 h 2557035"/>
              <a:gd name="connsiteX0" fmla="*/ 1364845 w 2647692"/>
              <a:gd name="connsiteY0" fmla="*/ 0 h 2557035"/>
              <a:gd name="connsiteX1" fmla="*/ 2647687 w 2647692"/>
              <a:gd name="connsiteY1" fmla="*/ 1221474 h 2557035"/>
              <a:gd name="connsiteX2" fmla="*/ 1337503 w 2647692"/>
              <a:gd name="connsiteY2" fmla="*/ 2557013 h 2557035"/>
              <a:gd name="connsiteX3" fmla="*/ 69 w 2647692"/>
              <a:gd name="connsiteY3" fmla="*/ 1233179 h 2557035"/>
              <a:gd name="connsiteX4" fmla="*/ 1364845 w 2647692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68 w 2647710"/>
              <a:gd name="connsiteY0" fmla="*/ 0 h 2557035"/>
              <a:gd name="connsiteX1" fmla="*/ 2647710 w 2647710"/>
              <a:gd name="connsiteY1" fmla="*/ 1221474 h 2557035"/>
              <a:gd name="connsiteX2" fmla="*/ 1337526 w 2647710"/>
              <a:gd name="connsiteY2" fmla="*/ 2557013 h 2557035"/>
              <a:gd name="connsiteX3" fmla="*/ 92 w 2647710"/>
              <a:gd name="connsiteY3" fmla="*/ 1233179 h 2557035"/>
              <a:gd name="connsiteX4" fmla="*/ 1364868 w 2647710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604807"/>
              <a:gd name="connsiteX1" fmla="*/ 2647618 w 2647618"/>
              <a:gd name="connsiteY1" fmla="*/ 1269241 h 2604807"/>
              <a:gd name="connsiteX2" fmla="*/ 1337434 w 2647618"/>
              <a:gd name="connsiteY2" fmla="*/ 2604780 h 2604807"/>
              <a:gd name="connsiteX3" fmla="*/ 0 w 2647618"/>
              <a:gd name="connsiteY3" fmla="*/ 1280946 h 2604807"/>
              <a:gd name="connsiteX4" fmla="*/ 1364776 w 2647618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593026"/>
              <a:gd name="connsiteY0" fmla="*/ 0 h 2604807"/>
              <a:gd name="connsiteX1" fmla="*/ 2593026 w 2593026"/>
              <a:gd name="connsiteY1" fmla="*/ 1276065 h 2604807"/>
              <a:gd name="connsiteX2" fmla="*/ 1303314 w 2593026"/>
              <a:gd name="connsiteY2" fmla="*/ 2604780 h 2604807"/>
              <a:gd name="connsiteX3" fmla="*/ 0 w 2593026"/>
              <a:gd name="connsiteY3" fmla="*/ 1280946 h 2604807"/>
              <a:gd name="connsiteX4" fmla="*/ 1330656 w 2593026"/>
              <a:gd name="connsiteY4" fmla="*/ 0 h 2604807"/>
              <a:gd name="connsiteX0" fmla="*/ 1330656 w 2599850"/>
              <a:gd name="connsiteY0" fmla="*/ 0 h 2604808"/>
              <a:gd name="connsiteX1" fmla="*/ 2599850 w 2599850"/>
              <a:gd name="connsiteY1" fmla="*/ 1296536 h 2604808"/>
              <a:gd name="connsiteX2" fmla="*/ 1303314 w 2599850"/>
              <a:gd name="connsiteY2" fmla="*/ 2604780 h 2604808"/>
              <a:gd name="connsiteX3" fmla="*/ 0 w 2599850"/>
              <a:gd name="connsiteY3" fmla="*/ 1280946 h 2604808"/>
              <a:gd name="connsiteX4" fmla="*/ 1330656 w 2599850"/>
              <a:gd name="connsiteY4" fmla="*/ 0 h 2604808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106" h="2604814">
                <a:moveTo>
                  <a:pt x="1330656" y="0"/>
                </a:moveTo>
                <a:cubicBezTo>
                  <a:pt x="2119936" y="31844"/>
                  <a:pt x="2581669" y="671014"/>
                  <a:pt x="2599850" y="1296536"/>
                </a:cubicBezTo>
                <a:cubicBezTo>
                  <a:pt x="2613499" y="2021495"/>
                  <a:pt x="2081236" y="2609976"/>
                  <a:pt x="1303314" y="2604780"/>
                </a:cubicBezTo>
                <a:cubicBezTo>
                  <a:pt x="550428" y="2600230"/>
                  <a:pt x="9083" y="2104361"/>
                  <a:pt x="0" y="1280946"/>
                </a:cubicBezTo>
                <a:cubicBezTo>
                  <a:pt x="4550" y="569635"/>
                  <a:pt x="561833" y="8451"/>
                  <a:pt x="1330656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35" name="Bildplatzhalter 3">
            <a:extLst>
              <a:ext uri="{FF2B5EF4-FFF2-40B4-BE49-F238E27FC236}">
                <a16:creationId xmlns:a16="http://schemas.microsoft.com/office/drawing/2014/main" xmlns="" id="{EC1C1B07-D919-47B1-A132-1A3AF33CBF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3440" y="1585101"/>
            <a:ext cx="2600106" cy="2604814"/>
          </a:xfrm>
          <a:custGeom>
            <a:avLst/>
            <a:gdLst>
              <a:gd name="connsiteX0" fmla="*/ 0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0 w 2606675"/>
              <a:gd name="connsiteY4" fmla="*/ 0 h 2632075"/>
              <a:gd name="connsiteX0" fmla="*/ 1344304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1344304 w 2606675"/>
              <a:gd name="connsiteY4" fmla="*/ 0 h 2632075"/>
              <a:gd name="connsiteX0" fmla="*/ 1364776 w 2627147"/>
              <a:gd name="connsiteY0" fmla="*/ 0 h 2632075"/>
              <a:gd name="connsiteX1" fmla="*/ 2627147 w 2627147"/>
              <a:gd name="connsiteY1" fmla="*/ 0 h 2632075"/>
              <a:gd name="connsiteX2" fmla="*/ 2627147 w 2627147"/>
              <a:gd name="connsiteY2" fmla="*/ 2632075 h 2632075"/>
              <a:gd name="connsiteX3" fmla="*/ 0 w 2627147"/>
              <a:gd name="connsiteY3" fmla="*/ 1233179 h 2632075"/>
              <a:gd name="connsiteX4" fmla="*/ 1364776 w 2627147"/>
              <a:gd name="connsiteY4" fmla="*/ 0 h 2632075"/>
              <a:gd name="connsiteX0" fmla="*/ 1364776 w 2627147"/>
              <a:gd name="connsiteY0" fmla="*/ 0 h 1233179"/>
              <a:gd name="connsiteX1" fmla="*/ 2627147 w 2627147"/>
              <a:gd name="connsiteY1" fmla="*/ 0 h 1233179"/>
              <a:gd name="connsiteX2" fmla="*/ 1364729 w 2627147"/>
              <a:gd name="connsiteY2" fmla="*/ 161831 h 1233179"/>
              <a:gd name="connsiteX3" fmla="*/ 0 w 2627147"/>
              <a:gd name="connsiteY3" fmla="*/ 1233179 h 1233179"/>
              <a:gd name="connsiteX4" fmla="*/ 1364776 w 2627147"/>
              <a:gd name="connsiteY4" fmla="*/ 0 h 1233179"/>
              <a:gd name="connsiteX0" fmla="*/ 1364776 w 2627147"/>
              <a:gd name="connsiteY0" fmla="*/ 0 h 2557013"/>
              <a:gd name="connsiteX1" fmla="*/ 2627147 w 2627147"/>
              <a:gd name="connsiteY1" fmla="*/ 0 h 2557013"/>
              <a:gd name="connsiteX2" fmla="*/ 1337434 w 2627147"/>
              <a:gd name="connsiteY2" fmla="*/ 2557013 h 2557013"/>
              <a:gd name="connsiteX3" fmla="*/ 0 w 2627147"/>
              <a:gd name="connsiteY3" fmla="*/ 1233179 h 2557013"/>
              <a:gd name="connsiteX4" fmla="*/ 1364776 w 2627147"/>
              <a:gd name="connsiteY4" fmla="*/ 0 h 2557013"/>
              <a:gd name="connsiteX0" fmla="*/ 1364776 w 2647618"/>
              <a:gd name="connsiteY0" fmla="*/ 0 h 2557013"/>
              <a:gd name="connsiteX1" fmla="*/ 2647618 w 2647618"/>
              <a:gd name="connsiteY1" fmla="*/ 1221474 h 2557013"/>
              <a:gd name="connsiteX2" fmla="*/ 1337434 w 2647618"/>
              <a:gd name="connsiteY2" fmla="*/ 2557013 h 2557013"/>
              <a:gd name="connsiteX3" fmla="*/ 0 w 2647618"/>
              <a:gd name="connsiteY3" fmla="*/ 1233179 h 2557013"/>
              <a:gd name="connsiteX4" fmla="*/ 1364776 w 2647618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843 w 2647689"/>
              <a:gd name="connsiteY0" fmla="*/ 0 h 2557035"/>
              <a:gd name="connsiteX1" fmla="*/ 2647685 w 2647689"/>
              <a:gd name="connsiteY1" fmla="*/ 1221474 h 2557035"/>
              <a:gd name="connsiteX2" fmla="*/ 1337501 w 2647689"/>
              <a:gd name="connsiteY2" fmla="*/ 2557013 h 2557035"/>
              <a:gd name="connsiteX3" fmla="*/ 67 w 2647689"/>
              <a:gd name="connsiteY3" fmla="*/ 1233179 h 2557035"/>
              <a:gd name="connsiteX4" fmla="*/ 1364843 w 2647689"/>
              <a:gd name="connsiteY4" fmla="*/ 0 h 2557035"/>
              <a:gd name="connsiteX0" fmla="*/ 1364845 w 2647691"/>
              <a:gd name="connsiteY0" fmla="*/ 0 h 2557035"/>
              <a:gd name="connsiteX1" fmla="*/ 2647687 w 2647691"/>
              <a:gd name="connsiteY1" fmla="*/ 1221474 h 2557035"/>
              <a:gd name="connsiteX2" fmla="*/ 1337503 w 2647691"/>
              <a:gd name="connsiteY2" fmla="*/ 2557013 h 2557035"/>
              <a:gd name="connsiteX3" fmla="*/ 69 w 2647691"/>
              <a:gd name="connsiteY3" fmla="*/ 1233179 h 2557035"/>
              <a:gd name="connsiteX4" fmla="*/ 1364845 w 2647691"/>
              <a:gd name="connsiteY4" fmla="*/ 0 h 2557035"/>
              <a:gd name="connsiteX0" fmla="*/ 1364845 w 2647692"/>
              <a:gd name="connsiteY0" fmla="*/ 0 h 2557035"/>
              <a:gd name="connsiteX1" fmla="*/ 2647687 w 2647692"/>
              <a:gd name="connsiteY1" fmla="*/ 1221474 h 2557035"/>
              <a:gd name="connsiteX2" fmla="*/ 1337503 w 2647692"/>
              <a:gd name="connsiteY2" fmla="*/ 2557013 h 2557035"/>
              <a:gd name="connsiteX3" fmla="*/ 69 w 2647692"/>
              <a:gd name="connsiteY3" fmla="*/ 1233179 h 2557035"/>
              <a:gd name="connsiteX4" fmla="*/ 1364845 w 2647692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68 w 2647710"/>
              <a:gd name="connsiteY0" fmla="*/ 0 h 2557035"/>
              <a:gd name="connsiteX1" fmla="*/ 2647710 w 2647710"/>
              <a:gd name="connsiteY1" fmla="*/ 1221474 h 2557035"/>
              <a:gd name="connsiteX2" fmla="*/ 1337526 w 2647710"/>
              <a:gd name="connsiteY2" fmla="*/ 2557013 h 2557035"/>
              <a:gd name="connsiteX3" fmla="*/ 92 w 2647710"/>
              <a:gd name="connsiteY3" fmla="*/ 1233179 h 2557035"/>
              <a:gd name="connsiteX4" fmla="*/ 1364868 w 2647710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604807"/>
              <a:gd name="connsiteX1" fmla="*/ 2647618 w 2647618"/>
              <a:gd name="connsiteY1" fmla="*/ 1269241 h 2604807"/>
              <a:gd name="connsiteX2" fmla="*/ 1337434 w 2647618"/>
              <a:gd name="connsiteY2" fmla="*/ 2604780 h 2604807"/>
              <a:gd name="connsiteX3" fmla="*/ 0 w 2647618"/>
              <a:gd name="connsiteY3" fmla="*/ 1280946 h 2604807"/>
              <a:gd name="connsiteX4" fmla="*/ 1364776 w 2647618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593026"/>
              <a:gd name="connsiteY0" fmla="*/ 0 h 2604807"/>
              <a:gd name="connsiteX1" fmla="*/ 2593026 w 2593026"/>
              <a:gd name="connsiteY1" fmla="*/ 1276065 h 2604807"/>
              <a:gd name="connsiteX2" fmla="*/ 1303314 w 2593026"/>
              <a:gd name="connsiteY2" fmla="*/ 2604780 h 2604807"/>
              <a:gd name="connsiteX3" fmla="*/ 0 w 2593026"/>
              <a:gd name="connsiteY3" fmla="*/ 1280946 h 2604807"/>
              <a:gd name="connsiteX4" fmla="*/ 1330656 w 2593026"/>
              <a:gd name="connsiteY4" fmla="*/ 0 h 2604807"/>
              <a:gd name="connsiteX0" fmla="*/ 1330656 w 2599850"/>
              <a:gd name="connsiteY0" fmla="*/ 0 h 2604808"/>
              <a:gd name="connsiteX1" fmla="*/ 2599850 w 2599850"/>
              <a:gd name="connsiteY1" fmla="*/ 1296536 h 2604808"/>
              <a:gd name="connsiteX2" fmla="*/ 1303314 w 2599850"/>
              <a:gd name="connsiteY2" fmla="*/ 2604780 h 2604808"/>
              <a:gd name="connsiteX3" fmla="*/ 0 w 2599850"/>
              <a:gd name="connsiteY3" fmla="*/ 1280946 h 2604808"/>
              <a:gd name="connsiteX4" fmla="*/ 1330656 w 2599850"/>
              <a:gd name="connsiteY4" fmla="*/ 0 h 2604808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106" h="2604814">
                <a:moveTo>
                  <a:pt x="1330656" y="0"/>
                </a:moveTo>
                <a:cubicBezTo>
                  <a:pt x="2119936" y="31844"/>
                  <a:pt x="2581669" y="671014"/>
                  <a:pt x="2599850" y="1296536"/>
                </a:cubicBezTo>
                <a:cubicBezTo>
                  <a:pt x="2613499" y="2021495"/>
                  <a:pt x="2081236" y="2609976"/>
                  <a:pt x="1303314" y="2604780"/>
                </a:cubicBezTo>
                <a:cubicBezTo>
                  <a:pt x="550428" y="2600230"/>
                  <a:pt x="9083" y="2104361"/>
                  <a:pt x="0" y="1280946"/>
                </a:cubicBezTo>
                <a:cubicBezTo>
                  <a:pt x="4550" y="569635"/>
                  <a:pt x="561833" y="8451"/>
                  <a:pt x="1330656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36" name="Bildplatzhalter 3">
            <a:extLst>
              <a:ext uri="{FF2B5EF4-FFF2-40B4-BE49-F238E27FC236}">
                <a16:creationId xmlns:a16="http://schemas.microsoft.com/office/drawing/2014/main" xmlns="" id="{FD254449-0909-4EBD-8631-802662F9D6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84529" y="1574897"/>
            <a:ext cx="2600106" cy="2604814"/>
          </a:xfrm>
          <a:custGeom>
            <a:avLst/>
            <a:gdLst>
              <a:gd name="connsiteX0" fmla="*/ 0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0 w 2606675"/>
              <a:gd name="connsiteY4" fmla="*/ 0 h 2632075"/>
              <a:gd name="connsiteX0" fmla="*/ 1344304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1344304 w 2606675"/>
              <a:gd name="connsiteY4" fmla="*/ 0 h 2632075"/>
              <a:gd name="connsiteX0" fmla="*/ 1364776 w 2627147"/>
              <a:gd name="connsiteY0" fmla="*/ 0 h 2632075"/>
              <a:gd name="connsiteX1" fmla="*/ 2627147 w 2627147"/>
              <a:gd name="connsiteY1" fmla="*/ 0 h 2632075"/>
              <a:gd name="connsiteX2" fmla="*/ 2627147 w 2627147"/>
              <a:gd name="connsiteY2" fmla="*/ 2632075 h 2632075"/>
              <a:gd name="connsiteX3" fmla="*/ 0 w 2627147"/>
              <a:gd name="connsiteY3" fmla="*/ 1233179 h 2632075"/>
              <a:gd name="connsiteX4" fmla="*/ 1364776 w 2627147"/>
              <a:gd name="connsiteY4" fmla="*/ 0 h 2632075"/>
              <a:gd name="connsiteX0" fmla="*/ 1364776 w 2627147"/>
              <a:gd name="connsiteY0" fmla="*/ 0 h 1233179"/>
              <a:gd name="connsiteX1" fmla="*/ 2627147 w 2627147"/>
              <a:gd name="connsiteY1" fmla="*/ 0 h 1233179"/>
              <a:gd name="connsiteX2" fmla="*/ 1364729 w 2627147"/>
              <a:gd name="connsiteY2" fmla="*/ 161831 h 1233179"/>
              <a:gd name="connsiteX3" fmla="*/ 0 w 2627147"/>
              <a:gd name="connsiteY3" fmla="*/ 1233179 h 1233179"/>
              <a:gd name="connsiteX4" fmla="*/ 1364776 w 2627147"/>
              <a:gd name="connsiteY4" fmla="*/ 0 h 1233179"/>
              <a:gd name="connsiteX0" fmla="*/ 1364776 w 2627147"/>
              <a:gd name="connsiteY0" fmla="*/ 0 h 2557013"/>
              <a:gd name="connsiteX1" fmla="*/ 2627147 w 2627147"/>
              <a:gd name="connsiteY1" fmla="*/ 0 h 2557013"/>
              <a:gd name="connsiteX2" fmla="*/ 1337434 w 2627147"/>
              <a:gd name="connsiteY2" fmla="*/ 2557013 h 2557013"/>
              <a:gd name="connsiteX3" fmla="*/ 0 w 2627147"/>
              <a:gd name="connsiteY3" fmla="*/ 1233179 h 2557013"/>
              <a:gd name="connsiteX4" fmla="*/ 1364776 w 2627147"/>
              <a:gd name="connsiteY4" fmla="*/ 0 h 2557013"/>
              <a:gd name="connsiteX0" fmla="*/ 1364776 w 2647618"/>
              <a:gd name="connsiteY0" fmla="*/ 0 h 2557013"/>
              <a:gd name="connsiteX1" fmla="*/ 2647618 w 2647618"/>
              <a:gd name="connsiteY1" fmla="*/ 1221474 h 2557013"/>
              <a:gd name="connsiteX2" fmla="*/ 1337434 w 2647618"/>
              <a:gd name="connsiteY2" fmla="*/ 2557013 h 2557013"/>
              <a:gd name="connsiteX3" fmla="*/ 0 w 2647618"/>
              <a:gd name="connsiteY3" fmla="*/ 1233179 h 2557013"/>
              <a:gd name="connsiteX4" fmla="*/ 1364776 w 2647618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843 w 2647689"/>
              <a:gd name="connsiteY0" fmla="*/ 0 h 2557035"/>
              <a:gd name="connsiteX1" fmla="*/ 2647685 w 2647689"/>
              <a:gd name="connsiteY1" fmla="*/ 1221474 h 2557035"/>
              <a:gd name="connsiteX2" fmla="*/ 1337501 w 2647689"/>
              <a:gd name="connsiteY2" fmla="*/ 2557013 h 2557035"/>
              <a:gd name="connsiteX3" fmla="*/ 67 w 2647689"/>
              <a:gd name="connsiteY3" fmla="*/ 1233179 h 2557035"/>
              <a:gd name="connsiteX4" fmla="*/ 1364843 w 2647689"/>
              <a:gd name="connsiteY4" fmla="*/ 0 h 2557035"/>
              <a:gd name="connsiteX0" fmla="*/ 1364845 w 2647691"/>
              <a:gd name="connsiteY0" fmla="*/ 0 h 2557035"/>
              <a:gd name="connsiteX1" fmla="*/ 2647687 w 2647691"/>
              <a:gd name="connsiteY1" fmla="*/ 1221474 h 2557035"/>
              <a:gd name="connsiteX2" fmla="*/ 1337503 w 2647691"/>
              <a:gd name="connsiteY2" fmla="*/ 2557013 h 2557035"/>
              <a:gd name="connsiteX3" fmla="*/ 69 w 2647691"/>
              <a:gd name="connsiteY3" fmla="*/ 1233179 h 2557035"/>
              <a:gd name="connsiteX4" fmla="*/ 1364845 w 2647691"/>
              <a:gd name="connsiteY4" fmla="*/ 0 h 2557035"/>
              <a:gd name="connsiteX0" fmla="*/ 1364845 w 2647692"/>
              <a:gd name="connsiteY0" fmla="*/ 0 h 2557035"/>
              <a:gd name="connsiteX1" fmla="*/ 2647687 w 2647692"/>
              <a:gd name="connsiteY1" fmla="*/ 1221474 h 2557035"/>
              <a:gd name="connsiteX2" fmla="*/ 1337503 w 2647692"/>
              <a:gd name="connsiteY2" fmla="*/ 2557013 h 2557035"/>
              <a:gd name="connsiteX3" fmla="*/ 69 w 2647692"/>
              <a:gd name="connsiteY3" fmla="*/ 1233179 h 2557035"/>
              <a:gd name="connsiteX4" fmla="*/ 1364845 w 2647692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68 w 2647710"/>
              <a:gd name="connsiteY0" fmla="*/ 0 h 2557035"/>
              <a:gd name="connsiteX1" fmla="*/ 2647710 w 2647710"/>
              <a:gd name="connsiteY1" fmla="*/ 1221474 h 2557035"/>
              <a:gd name="connsiteX2" fmla="*/ 1337526 w 2647710"/>
              <a:gd name="connsiteY2" fmla="*/ 2557013 h 2557035"/>
              <a:gd name="connsiteX3" fmla="*/ 92 w 2647710"/>
              <a:gd name="connsiteY3" fmla="*/ 1233179 h 2557035"/>
              <a:gd name="connsiteX4" fmla="*/ 1364868 w 2647710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604807"/>
              <a:gd name="connsiteX1" fmla="*/ 2647618 w 2647618"/>
              <a:gd name="connsiteY1" fmla="*/ 1269241 h 2604807"/>
              <a:gd name="connsiteX2" fmla="*/ 1337434 w 2647618"/>
              <a:gd name="connsiteY2" fmla="*/ 2604780 h 2604807"/>
              <a:gd name="connsiteX3" fmla="*/ 0 w 2647618"/>
              <a:gd name="connsiteY3" fmla="*/ 1280946 h 2604807"/>
              <a:gd name="connsiteX4" fmla="*/ 1364776 w 2647618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593026"/>
              <a:gd name="connsiteY0" fmla="*/ 0 h 2604807"/>
              <a:gd name="connsiteX1" fmla="*/ 2593026 w 2593026"/>
              <a:gd name="connsiteY1" fmla="*/ 1276065 h 2604807"/>
              <a:gd name="connsiteX2" fmla="*/ 1303314 w 2593026"/>
              <a:gd name="connsiteY2" fmla="*/ 2604780 h 2604807"/>
              <a:gd name="connsiteX3" fmla="*/ 0 w 2593026"/>
              <a:gd name="connsiteY3" fmla="*/ 1280946 h 2604807"/>
              <a:gd name="connsiteX4" fmla="*/ 1330656 w 2593026"/>
              <a:gd name="connsiteY4" fmla="*/ 0 h 2604807"/>
              <a:gd name="connsiteX0" fmla="*/ 1330656 w 2599850"/>
              <a:gd name="connsiteY0" fmla="*/ 0 h 2604808"/>
              <a:gd name="connsiteX1" fmla="*/ 2599850 w 2599850"/>
              <a:gd name="connsiteY1" fmla="*/ 1296536 h 2604808"/>
              <a:gd name="connsiteX2" fmla="*/ 1303314 w 2599850"/>
              <a:gd name="connsiteY2" fmla="*/ 2604780 h 2604808"/>
              <a:gd name="connsiteX3" fmla="*/ 0 w 2599850"/>
              <a:gd name="connsiteY3" fmla="*/ 1280946 h 2604808"/>
              <a:gd name="connsiteX4" fmla="*/ 1330656 w 2599850"/>
              <a:gd name="connsiteY4" fmla="*/ 0 h 2604808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106" h="2604814">
                <a:moveTo>
                  <a:pt x="1330656" y="0"/>
                </a:moveTo>
                <a:cubicBezTo>
                  <a:pt x="2119936" y="31844"/>
                  <a:pt x="2581669" y="671014"/>
                  <a:pt x="2599850" y="1296536"/>
                </a:cubicBezTo>
                <a:cubicBezTo>
                  <a:pt x="2613499" y="2021495"/>
                  <a:pt x="2081236" y="2609976"/>
                  <a:pt x="1303314" y="2604780"/>
                </a:cubicBezTo>
                <a:cubicBezTo>
                  <a:pt x="550428" y="2600230"/>
                  <a:pt x="9083" y="2104361"/>
                  <a:pt x="0" y="1280946"/>
                </a:cubicBezTo>
                <a:cubicBezTo>
                  <a:pt x="4550" y="569635"/>
                  <a:pt x="561833" y="8451"/>
                  <a:pt x="1330656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5258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– Circle – Eart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BA33726A-C08D-40F5-AF73-6912C4878198}"/>
              </a:ext>
            </a:extLst>
          </p:cNvPr>
          <p:cNvSpPr/>
          <p:nvPr userDrawn="1"/>
        </p:nvSpPr>
        <p:spPr>
          <a:xfrm>
            <a:off x="0" y="2877304"/>
            <a:ext cx="12192000" cy="3980695"/>
          </a:xfrm>
          <a:prstGeom prst="rect">
            <a:avLst/>
          </a:prstGeom>
          <a:solidFill>
            <a:srgbClr val="283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xmlns="" id="{0F821389-44C9-457D-B3DD-6609075A27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625" y="4477626"/>
            <a:ext cx="3652838" cy="17922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xmlns="" id="{946A1775-F014-4C67-B641-0181FEB898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1716" y="4502298"/>
            <a:ext cx="3652838" cy="17922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xmlns="" id="{D679A0AE-95D4-4427-A73D-D73CB9E29C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2129" y="4502298"/>
            <a:ext cx="3652838" cy="17922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5" name="Titel 12">
            <a:extLst>
              <a:ext uri="{FF2B5EF4-FFF2-40B4-BE49-F238E27FC236}">
                <a16:creationId xmlns:a16="http://schemas.microsoft.com/office/drawing/2014/main" xmlns="" id="{ABB5145B-BED4-4548-9B5B-E369DD356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625" y="296862"/>
            <a:ext cx="11599022" cy="1089486"/>
          </a:xfrm>
          <a:prstGeom prst="rect">
            <a:avLst/>
          </a:prstGeom>
        </p:spPr>
        <p:txBody>
          <a:bodyPr tIns="90000" bIns="90000" anchor="ctr"/>
          <a:lstStyle>
            <a:lvl1pPr>
              <a:lnSpc>
                <a:spcPts val="6800"/>
              </a:lnSpc>
              <a:defRPr sz="6000" spc="100" baseline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30" name="Bildplatzhalter 3">
            <a:extLst>
              <a:ext uri="{FF2B5EF4-FFF2-40B4-BE49-F238E27FC236}">
                <a16:creationId xmlns:a16="http://schemas.microsoft.com/office/drawing/2014/main" xmlns="" id="{3B703339-0D2E-4A8D-B5C7-A496E48D17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66852" y="1579108"/>
            <a:ext cx="2600106" cy="2604814"/>
          </a:xfrm>
          <a:custGeom>
            <a:avLst/>
            <a:gdLst>
              <a:gd name="connsiteX0" fmla="*/ 0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0 w 2606675"/>
              <a:gd name="connsiteY4" fmla="*/ 0 h 2632075"/>
              <a:gd name="connsiteX0" fmla="*/ 1344304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1344304 w 2606675"/>
              <a:gd name="connsiteY4" fmla="*/ 0 h 2632075"/>
              <a:gd name="connsiteX0" fmla="*/ 1364776 w 2627147"/>
              <a:gd name="connsiteY0" fmla="*/ 0 h 2632075"/>
              <a:gd name="connsiteX1" fmla="*/ 2627147 w 2627147"/>
              <a:gd name="connsiteY1" fmla="*/ 0 h 2632075"/>
              <a:gd name="connsiteX2" fmla="*/ 2627147 w 2627147"/>
              <a:gd name="connsiteY2" fmla="*/ 2632075 h 2632075"/>
              <a:gd name="connsiteX3" fmla="*/ 0 w 2627147"/>
              <a:gd name="connsiteY3" fmla="*/ 1233179 h 2632075"/>
              <a:gd name="connsiteX4" fmla="*/ 1364776 w 2627147"/>
              <a:gd name="connsiteY4" fmla="*/ 0 h 2632075"/>
              <a:gd name="connsiteX0" fmla="*/ 1364776 w 2627147"/>
              <a:gd name="connsiteY0" fmla="*/ 0 h 1233179"/>
              <a:gd name="connsiteX1" fmla="*/ 2627147 w 2627147"/>
              <a:gd name="connsiteY1" fmla="*/ 0 h 1233179"/>
              <a:gd name="connsiteX2" fmla="*/ 1364729 w 2627147"/>
              <a:gd name="connsiteY2" fmla="*/ 161831 h 1233179"/>
              <a:gd name="connsiteX3" fmla="*/ 0 w 2627147"/>
              <a:gd name="connsiteY3" fmla="*/ 1233179 h 1233179"/>
              <a:gd name="connsiteX4" fmla="*/ 1364776 w 2627147"/>
              <a:gd name="connsiteY4" fmla="*/ 0 h 1233179"/>
              <a:gd name="connsiteX0" fmla="*/ 1364776 w 2627147"/>
              <a:gd name="connsiteY0" fmla="*/ 0 h 2557013"/>
              <a:gd name="connsiteX1" fmla="*/ 2627147 w 2627147"/>
              <a:gd name="connsiteY1" fmla="*/ 0 h 2557013"/>
              <a:gd name="connsiteX2" fmla="*/ 1337434 w 2627147"/>
              <a:gd name="connsiteY2" fmla="*/ 2557013 h 2557013"/>
              <a:gd name="connsiteX3" fmla="*/ 0 w 2627147"/>
              <a:gd name="connsiteY3" fmla="*/ 1233179 h 2557013"/>
              <a:gd name="connsiteX4" fmla="*/ 1364776 w 2627147"/>
              <a:gd name="connsiteY4" fmla="*/ 0 h 2557013"/>
              <a:gd name="connsiteX0" fmla="*/ 1364776 w 2647618"/>
              <a:gd name="connsiteY0" fmla="*/ 0 h 2557013"/>
              <a:gd name="connsiteX1" fmla="*/ 2647618 w 2647618"/>
              <a:gd name="connsiteY1" fmla="*/ 1221474 h 2557013"/>
              <a:gd name="connsiteX2" fmla="*/ 1337434 w 2647618"/>
              <a:gd name="connsiteY2" fmla="*/ 2557013 h 2557013"/>
              <a:gd name="connsiteX3" fmla="*/ 0 w 2647618"/>
              <a:gd name="connsiteY3" fmla="*/ 1233179 h 2557013"/>
              <a:gd name="connsiteX4" fmla="*/ 1364776 w 2647618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843 w 2647689"/>
              <a:gd name="connsiteY0" fmla="*/ 0 h 2557035"/>
              <a:gd name="connsiteX1" fmla="*/ 2647685 w 2647689"/>
              <a:gd name="connsiteY1" fmla="*/ 1221474 h 2557035"/>
              <a:gd name="connsiteX2" fmla="*/ 1337501 w 2647689"/>
              <a:gd name="connsiteY2" fmla="*/ 2557013 h 2557035"/>
              <a:gd name="connsiteX3" fmla="*/ 67 w 2647689"/>
              <a:gd name="connsiteY3" fmla="*/ 1233179 h 2557035"/>
              <a:gd name="connsiteX4" fmla="*/ 1364843 w 2647689"/>
              <a:gd name="connsiteY4" fmla="*/ 0 h 2557035"/>
              <a:gd name="connsiteX0" fmla="*/ 1364845 w 2647691"/>
              <a:gd name="connsiteY0" fmla="*/ 0 h 2557035"/>
              <a:gd name="connsiteX1" fmla="*/ 2647687 w 2647691"/>
              <a:gd name="connsiteY1" fmla="*/ 1221474 h 2557035"/>
              <a:gd name="connsiteX2" fmla="*/ 1337503 w 2647691"/>
              <a:gd name="connsiteY2" fmla="*/ 2557013 h 2557035"/>
              <a:gd name="connsiteX3" fmla="*/ 69 w 2647691"/>
              <a:gd name="connsiteY3" fmla="*/ 1233179 h 2557035"/>
              <a:gd name="connsiteX4" fmla="*/ 1364845 w 2647691"/>
              <a:gd name="connsiteY4" fmla="*/ 0 h 2557035"/>
              <a:gd name="connsiteX0" fmla="*/ 1364845 w 2647692"/>
              <a:gd name="connsiteY0" fmla="*/ 0 h 2557035"/>
              <a:gd name="connsiteX1" fmla="*/ 2647687 w 2647692"/>
              <a:gd name="connsiteY1" fmla="*/ 1221474 h 2557035"/>
              <a:gd name="connsiteX2" fmla="*/ 1337503 w 2647692"/>
              <a:gd name="connsiteY2" fmla="*/ 2557013 h 2557035"/>
              <a:gd name="connsiteX3" fmla="*/ 69 w 2647692"/>
              <a:gd name="connsiteY3" fmla="*/ 1233179 h 2557035"/>
              <a:gd name="connsiteX4" fmla="*/ 1364845 w 2647692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68 w 2647710"/>
              <a:gd name="connsiteY0" fmla="*/ 0 h 2557035"/>
              <a:gd name="connsiteX1" fmla="*/ 2647710 w 2647710"/>
              <a:gd name="connsiteY1" fmla="*/ 1221474 h 2557035"/>
              <a:gd name="connsiteX2" fmla="*/ 1337526 w 2647710"/>
              <a:gd name="connsiteY2" fmla="*/ 2557013 h 2557035"/>
              <a:gd name="connsiteX3" fmla="*/ 92 w 2647710"/>
              <a:gd name="connsiteY3" fmla="*/ 1233179 h 2557035"/>
              <a:gd name="connsiteX4" fmla="*/ 1364868 w 2647710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604807"/>
              <a:gd name="connsiteX1" fmla="*/ 2647618 w 2647618"/>
              <a:gd name="connsiteY1" fmla="*/ 1269241 h 2604807"/>
              <a:gd name="connsiteX2" fmla="*/ 1337434 w 2647618"/>
              <a:gd name="connsiteY2" fmla="*/ 2604780 h 2604807"/>
              <a:gd name="connsiteX3" fmla="*/ 0 w 2647618"/>
              <a:gd name="connsiteY3" fmla="*/ 1280946 h 2604807"/>
              <a:gd name="connsiteX4" fmla="*/ 1364776 w 2647618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593026"/>
              <a:gd name="connsiteY0" fmla="*/ 0 h 2604807"/>
              <a:gd name="connsiteX1" fmla="*/ 2593026 w 2593026"/>
              <a:gd name="connsiteY1" fmla="*/ 1276065 h 2604807"/>
              <a:gd name="connsiteX2" fmla="*/ 1303314 w 2593026"/>
              <a:gd name="connsiteY2" fmla="*/ 2604780 h 2604807"/>
              <a:gd name="connsiteX3" fmla="*/ 0 w 2593026"/>
              <a:gd name="connsiteY3" fmla="*/ 1280946 h 2604807"/>
              <a:gd name="connsiteX4" fmla="*/ 1330656 w 2593026"/>
              <a:gd name="connsiteY4" fmla="*/ 0 h 2604807"/>
              <a:gd name="connsiteX0" fmla="*/ 1330656 w 2599850"/>
              <a:gd name="connsiteY0" fmla="*/ 0 h 2604808"/>
              <a:gd name="connsiteX1" fmla="*/ 2599850 w 2599850"/>
              <a:gd name="connsiteY1" fmla="*/ 1296536 h 2604808"/>
              <a:gd name="connsiteX2" fmla="*/ 1303314 w 2599850"/>
              <a:gd name="connsiteY2" fmla="*/ 2604780 h 2604808"/>
              <a:gd name="connsiteX3" fmla="*/ 0 w 2599850"/>
              <a:gd name="connsiteY3" fmla="*/ 1280946 h 2604808"/>
              <a:gd name="connsiteX4" fmla="*/ 1330656 w 2599850"/>
              <a:gd name="connsiteY4" fmla="*/ 0 h 2604808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106" h="2604814">
                <a:moveTo>
                  <a:pt x="1330656" y="0"/>
                </a:moveTo>
                <a:cubicBezTo>
                  <a:pt x="2119936" y="31844"/>
                  <a:pt x="2581669" y="671014"/>
                  <a:pt x="2599850" y="1296536"/>
                </a:cubicBezTo>
                <a:cubicBezTo>
                  <a:pt x="2613499" y="2021495"/>
                  <a:pt x="2081236" y="2609976"/>
                  <a:pt x="1303314" y="2604780"/>
                </a:cubicBezTo>
                <a:cubicBezTo>
                  <a:pt x="550428" y="2600230"/>
                  <a:pt x="9083" y="2104361"/>
                  <a:pt x="0" y="1280946"/>
                </a:cubicBezTo>
                <a:cubicBezTo>
                  <a:pt x="4550" y="569635"/>
                  <a:pt x="561833" y="8451"/>
                  <a:pt x="1330656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35" name="Bildplatzhalter 3">
            <a:extLst>
              <a:ext uri="{FF2B5EF4-FFF2-40B4-BE49-F238E27FC236}">
                <a16:creationId xmlns:a16="http://schemas.microsoft.com/office/drawing/2014/main" xmlns="" id="{EC1C1B07-D919-47B1-A132-1A3AF33CBF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3440" y="1585101"/>
            <a:ext cx="2600106" cy="2604814"/>
          </a:xfrm>
          <a:custGeom>
            <a:avLst/>
            <a:gdLst>
              <a:gd name="connsiteX0" fmla="*/ 0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0 w 2606675"/>
              <a:gd name="connsiteY4" fmla="*/ 0 h 2632075"/>
              <a:gd name="connsiteX0" fmla="*/ 1344304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1344304 w 2606675"/>
              <a:gd name="connsiteY4" fmla="*/ 0 h 2632075"/>
              <a:gd name="connsiteX0" fmla="*/ 1364776 w 2627147"/>
              <a:gd name="connsiteY0" fmla="*/ 0 h 2632075"/>
              <a:gd name="connsiteX1" fmla="*/ 2627147 w 2627147"/>
              <a:gd name="connsiteY1" fmla="*/ 0 h 2632075"/>
              <a:gd name="connsiteX2" fmla="*/ 2627147 w 2627147"/>
              <a:gd name="connsiteY2" fmla="*/ 2632075 h 2632075"/>
              <a:gd name="connsiteX3" fmla="*/ 0 w 2627147"/>
              <a:gd name="connsiteY3" fmla="*/ 1233179 h 2632075"/>
              <a:gd name="connsiteX4" fmla="*/ 1364776 w 2627147"/>
              <a:gd name="connsiteY4" fmla="*/ 0 h 2632075"/>
              <a:gd name="connsiteX0" fmla="*/ 1364776 w 2627147"/>
              <a:gd name="connsiteY0" fmla="*/ 0 h 1233179"/>
              <a:gd name="connsiteX1" fmla="*/ 2627147 w 2627147"/>
              <a:gd name="connsiteY1" fmla="*/ 0 h 1233179"/>
              <a:gd name="connsiteX2" fmla="*/ 1364729 w 2627147"/>
              <a:gd name="connsiteY2" fmla="*/ 161831 h 1233179"/>
              <a:gd name="connsiteX3" fmla="*/ 0 w 2627147"/>
              <a:gd name="connsiteY3" fmla="*/ 1233179 h 1233179"/>
              <a:gd name="connsiteX4" fmla="*/ 1364776 w 2627147"/>
              <a:gd name="connsiteY4" fmla="*/ 0 h 1233179"/>
              <a:gd name="connsiteX0" fmla="*/ 1364776 w 2627147"/>
              <a:gd name="connsiteY0" fmla="*/ 0 h 2557013"/>
              <a:gd name="connsiteX1" fmla="*/ 2627147 w 2627147"/>
              <a:gd name="connsiteY1" fmla="*/ 0 h 2557013"/>
              <a:gd name="connsiteX2" fmla="*/ 1337434 w 2627147"/>
              <a:gd name="connsiteY2" fmla="*/ 2557013 h 2557013"/>
              <a:gd name="connsiteX3" fmla="*/ 0 w 2627147"/>
              <a:gd name="connsiteY3" fmla="*/ 1233179 h 2557013"/>
              <a:gd name="connsiteX4" fmla="*/ 1364776 w 2627147"/>
              <a:gd name="connsiteY4" fmla="*/ 0 h 2557013"/>
              <a:gd name="connsiteX0" fmla="*/ 1364776 w 2647618"/>
              <a:gd name="connsiteY0" fmla="*/ 0 h 2557013"/>
              <a:gd name="connsiteX1" fmla="*/ 2647618 w 2647618"/>
              <a:gd name="connsiteY1" fmla="*/ 1221474 h 2557013"/>
              <a:gd name="connsiteX2" fmla="*/ 1337434 w 2647618"/>
              <a:gd name="connsiteY2" fmla="*/ 2557013 h 2557013"/>
              <a:gd name="connsiteX3" fmla="*/ 0 w 2647618"/>
              <a:gd name="connsiteY3" fmla="*/ 1233179 h 2557013"/>
              <a:gd name="connsiteX4" fmla="*/ 1364776 w 2647618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843 w 2647689"/>
              <a:gd name="connsiteY0" fmla="*/ 0 h 2557035"/>
              <a:gd name="connsiteX1" fmla="*/ 2647685 w 2647689"/>
              <a:gd name="connsiteY1" fmla="*/ 1221474 h 2557035"/>
              <a:gd name="connsiteX2" fmla="*/ 1337501 w 2647689"/>
              <a:gd name="connsiteY2" fmla="*/ 2557013 h 2557035"/>
              <a:gd name="connsiteX3" fmla="*/ 67 w 2647689"/>
              <a:gd name="connsiteY3" fmla="*/ 1233179 h 2557035"/>
              <a:gd name="connsiteX4" fmla="*/ 1364843 w 2647689"/>
              <a:gd name="connsiteY4" fmla="*/ 0 h 2557035"/>
              <a:gd name="connsiteX0" fmla="*/ 1364845 w 2647691"/>
              <a:gd name="connsiteY0" fmla="*/ 0 h 2557035"/>
              <a:gd name="connsiteX1" fmla="*/ 2647687 w 2647691"/>
              <a:gd name="connsiteY1" fmla="*/ 1221474 h 2557035"/>
              <a:gd name="connsiteX2" fmla="*/ 1337503 w 2647691"/>
              <a:gd name="connsiteY2" fmla="*/ 2557013 h 2557035"/>
              <a:gd name="connsiteX3" fmla="*/ 69 w 2647691"/>
              <a:gd name="connsiteY3" fmla="*/ 1233179 h 2557035"/>
              <a:gd name="connsiteX4" fmla="*/ 1364845 w 2647691"/>
              <a:gd name="connsiteY4" fmla="*/ 0 h 2557035"/>
              <a:gd name="connsiteX0" fmla="*/ 1364845 w 2647692"/>
              <a:gd name="connsiteY0" fmla="*/ 0 h 2557035"/>
              <a:gd name="connsiteX1" fmla="*/ 2647687 w 2647692"/>
              <a:gd name="connsiteY1" fmla="*/ 1221474 h 2557035"/>
              <a:gd name="connsiteX2" fmla="*/ 1337503 w 2647692"/>
              <a:gd name="connsiteY2" fmla="*/ 2557013 h 2557035"/>
              <a:gd name="connsiteX3" fmla="*/ 69 w 2647692"/>
              <a:gd name="connsiteY3" fmla="*/ 1233179 h 2557035"/>
              <a:gd name="connsiteX4" fmla="*/ 1364845 w 2647692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68 w 2647710"/>
              <a:gd name="connsiteY0" fmla="*/ 0 h 2557035"/>
              <a:gd name="connsiteX1" fmla="*/ 2647710 w 2647710"/>
              <a:gd name="connsiteY1" fmla="*/ 1221474 h 2557035"/>
              <a:gd name="connsiteX2" fmla="*/ 1337526 w 2647710"/>
              <a:gd name="connsiteY2" fmla="*/ 2557013 h 2557035"/>
              <a:gd name="connsiteX3" fmla="*/ 92 w 2647710"/>
              <a:gd name="connsiteY3" fmla="*/ 1233179 h 2557035"/>
              <a:gd name="connsiteX4" fmla="*/ 1364868 w 2647710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604807"/>
              <a:gd name="connsiteX1" fmla="*/ 2647618 w 2647618"/>
              <a:gd name="connsiteY1" fmla="*/ 1269241 h 2604807"/>
              <a:gd name="connsiteX2" fmla="*/ 1337434 w 2647618"/>
              <a:gd name="connsiteY2" fmla="*/ 2604780 h 2604807"/>
              <a:gd name="connsiteX3" fmla="*/ 0 w 2647618"/>
              <a:gd name="connsiteY3" fmla="*/ 1280946 h 2604807"/>
              <a:gd name="connsiteX4" fmla="*/ 1364776 w 2647618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593026"/>
              <a:gd name="connsiteY0" fmla="*/ 0 h 2604807"/>
              <a:gd name="connsiteX1" fmla="*/ 2593026 w 2593026"/>
              <a:gd name="connsiteY1" fmla="*/ 1276065 h 2604807"/>
              <a:gd name="connsiteX2" fmla="*/ 1303314 w 2593026"/>
              <a:gd name="connsiteY2" fmla="*/ 2604780 h 2604807"/>
              <a:gd name="connsiteX3" fmla="*/ 0 w 2593026"/>
              <a:gd name="connsiteY3" fmla="*/ 1280946 h 2604807"/>
              <a:gd name="connsiteX4" fmla="*/ 1330656 w 2593026"/>
              <a:gd name="connsiteY4" fmla="*/ 0 h 2604807"/>
              <a:gd name="connsiteX0" fmla="*/ 1330656 w 2599850"/>
              <a:gd name="connsiteY0" fmla="*/ 0 h 2604808"/>
              <a:gd name="connsiteX1" fmla="*/ 2599850 w 2599850"/>
              <a:gd name="connsiteY1" fmla="*/ 1296536 h 2604808"/>
              <a:gd name="connsiteX2" fmla="*/ 1303314 w 2599850"/>
              <a:gd name="connsiteY2" fmla="*/ 2604780 h 2604808"/>
              <a:gd name="connsiteX3" fmla="*/ 0 w 2599850"/>
              <a:gd name="connsiteY3" fmla="*/ 1280946 h 2604808"/>
              <a:gd name="connsiteX4" fmla="*/ 1330656 w 2599850"/>
              <a:gd name="connsiteY4" fmla="*/ 0 h 2604808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106" h="2604814">
                <a:moveTo>
                  <a:pt x="1330656" y="0"/>
                </a:moveTo>
                <a:cubicBezTo>
                  <a:pt x="2119936" y="31844"/>
                  <a:pt x="2581669" y="671014"/>
                  <a:pt x="2599850" y="1296536"/>
                </a:cubicBezTo>
                <a:cubicBezTo>
                  <a:pt x="2613499" y="2021495"/>
                  <a:pt x="2081236" y="2609976"/>
                  <a:pt x="1303314" y="2604780"/>
                </a:cubicBezTo>
                <a:cubicBezTo>
                  <a:pt x="550428" y="2600230"/>
                  <a:pt x="9083" y="2104361"/>
                  <a:pt x="0" y="1280946"/>
                </a:cubicBezTo>
                <a:cubicBezTo>
                  <a:pt x="4550" y="569635"/>
                  <a:pt x="561833" y="8451"/>
                  <a:pt x="1330656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36" name="Bildplatzhalter 3">
            <a:extLst>
              <a:ext uri="{FF2B5EF4-FFF2-40B4-BE49-F238E27FC236}">
                <a16:creationId xmlns:a16="http://schemas.microsoft.com/office/drawing/2014/main" xmlns="" id="{FD254449-0909-4EBD-8631-802662F9D6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84529" y="1574897"/>
            <a:ext cx="2600106" cy="2604814"/>
          </a:xfrm>
          <a:custGeom>
            <a:avLst/>
            <a:gdLst>
              <a:gd name="connsiteX0" fmla="*/ 0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0 w 2606675"/>
              <a:gd name="connsiteY4" fmla="*/ 0 h 2632075"/>
              <a:gd name="connsiteX0" fmla="*/ 1344304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1344304 w 2606675"/>
              <a:gd name="connsiteY4" fmla="*/ 0 h 2632075"/>
              <a:gd name="connsiteX0" fmla="*/ 1364776 w 2627147"/>
              <a:gd name="connsiteY0" fmla="*/ 0 h 2632075"/>
              <a:gd name="connsiteX1" fmla="*/ 2627147 w 2627147"/>
              <a:gd name="connsiteY1" fmla="*/ 0 h 2632075"/>
              <a:gd name="connsiteX2" fmla="*/ 2627147 w 2627147"/>
              <a:gd name="connsiteY2" fmla="*/ 2632075 h 2632075"/>
              <a:gd name="connsiteX3" fmla="*/ 0 w 2627147"/>
              <a:gd name="connsiteY3" fmla="*/ 1233179 h 2632075"/>
              <a:gd name="connsiteX4" fmla="*/ 1364776 w 2627147"/>
              <a:gd name="connsiteY4" fmla="*/ 0 h 2632075"/>
              <a:gd name="connsiteX0" fmla="*/ 1364776 w 2627147"/>
              <a:gd name="connsiteY0" fmla="*/ 0 h 1233179"/>
              <a:gd name="connsiteX1" fmla="*/ 2627147 w 2627147"/>
              <a:gd name="connsiteY1" fmla="*/ 0 h 1233179"/>
              <a:gd name="connsiteX2" fmla="*/ 1364729 w 2627147"/>
              <a:gd name="connsiteY2" fmla="*/ 161831 h 1233179"/>
              <a:gd name="connsiteX3" fmla="*/ 0 w 2627147"/>
              <a:gd name="connsiteY3" fmla="*/ 1233179 h 1233179"/>
              <a:gd name="connsiteX4" fmla="*/ 1364776 w 2627147"/>
              <a:gd name="connsiteY4" fmla="*/ 0 h 1233179"/>
              <a:gd name="connsiteX0" fmla="*/ 1364776 w 2627147"/>
              <a:gd name="connsiteY0" fmla="*/ 0 h 2557013"/>
              <a:gd name="connsiteX1" fmla="*/ 2627147 w 2627147"/>
              <a:gd name="connsiteY1" fmla="*/ 0 h 2557013"/>
              <a:gd name="connsiteX2" fmla="*/ 1337434 w 2627147"/>
              <a:gd name="connsiteY2" fmla="*/ 2557013 h 2557013"/>
              <a:gd name="connsiteX3" fmla="*/ 0 w 2627147"/>
              <a:gd name="connsiteY3" fmla="*/ 1233179 h 2557013"/>
              <a:gd name="connsiteX4" fmla="*/ 1364776 w 2627147"/>
              <a:gd name="connsiteY4" fmla="*/ 0 h 2557013"/>
              <a:gd name="connsiteX0" fmla="*/ 1364776 w 2647618"/>
              <a:gd name="connsiteY0" fmla="*/ 0 h 2557013"/>
              <a:gd name="connsiteX1" fmla="*/ 2647618 w 2647618"/>
              <a:gd name="connsiteY1" fmla="*/ 1221474 h 2557013"/>
              <a:gd name="connsiteX2" fmla="*/ 1337434 w 2647618"/>
              <a:gd name="connsiteY2" fmla="*/ 2557013 h 2557013"/>
              <a:gd name="connsiteX3" fmla="*/ 0 w 2647618"/>
              <a:gd name="connsiteY3" fmla="*/ 1233179 h 2557013"/>
              <a:gd name="connsiteX4" fmla="*/ 1364776 w 2647618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843 w 2647689"/>
              <a:gd name="connsiteY0" fmla="*/ 0 h 2557035"/>
              <a:gd name="connsiteX1" fmla="*/ 2647685 w 2647689"/>
              <a:gd name="connsiteY1" fmla="*/ 1221474 h 2557035"/>
              <a:gd name="connsiteX2" fmla="*/ 1337501 w 2647689"/>
              <a:gd name="connsiteY2" fmla="*/ 2557013 h 2557035"/>
              <a:gd name="connsiteX3" fmla="*/ 67 w 2647689"/>
              <a:gd name="connsiteY3" fmla="*/ 1233179 h 2557035"/>
              <a:gd name="connsiteX4" fmla="*/ 1364843 w 2647689"/>
              <a:gd name="connsiteY4" fmla="*/ 0 h 2557035"/>
              <a:gd name="connsiteX0" fmla="*/ 1364845 w 2647691"/>
              <a:gd name="connsiteY0" fmla="*/ 0 h 2557035"/>
              <a:gd name="connsiteX1" fmla="*/ 2647687 w 2647691"/>
              <a:gd name="connsiteY1" fmla="*/ 1221474 h 2557035"/>
              <a:gd name="connsiteX2" fmla="*/ 1337503 w 2647691"/>
              <a:gd name="connsiteY2" fmla="*/ 2557013 h 2557035"/>
              <a:gd name="connsiteX3" fmla="*/ 69 w 2647691"/>
              <a:gd name="connsiteY3" fmla="*/ 1233179 h 2557035"/>
              <a:gd name="connsiteX4" fmla="*/ 1364845 w 2647691"/>
              <a:gd name="connsiteY4" fmla="*/ 0 h 2557035"/>
              <a:gd name="connsiteX0" fmla="*/ 1364845 w 2647692"/>
              <a:gd name="connsiteY0" fmla="*/ 0 h 2557035"/>
              <a:gd name="connsiteX1" fmla="*/ 2647687 w 2647692"/>
              <a:gd name="connsiteY1" fmla="*/ 1221474 h 2557035"/>
              <a:gd name="connsiteX2" fmla="*/ 1337503 w 2647692"/>
              <a:gd name="connsiteY2" fmla="*/ 2557013 h 2557035"/>
              <a:gd name="connsiteX3" fmla="*/ 69 w 2647692"/>
              <a:gd name="connsiteY3" fmla="*/ 1233179 h 2557035"/>
              <a:gd name="connsiteX4" fmla="*/ 1364845 w 2647692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68 w 2647710"/>
              <a:gd name="connsiteY0" fmla="*/ 0 h 2557035"/>
              <a:gd name="connsiteX1" fmla="*/ 2647710 w 2647710"/>
              <a:gd name="connsiteY1" fmla="*/ 1221474 h 2557035"/>
              <a:gd name="connsiteX2" fmla="*/ 1337526 w 2647710"/>
              <a:gd name="connsiteY2" fmla="*/ 2557013 h 2557035"/>
              <a:gd name="connsiteX3" fmla="*/ 92 w 2647710"/>
              <a:gd name="connsiteY3" fmla="*/ 1233179 h 2557035"/>
              <a:gd name="connsiteX4" fmla="*/ 1364868 w 2647710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604807"/>
              <a:gd name="connsiteX1" fmla="*/ 2647618 w 2647618"/>
              <a:gd name="connsiteY1" fmla="*/ 1269241 h 2604807"/>
              <a:gd name="connsiteX2" fmla="*/ 1337434 w 2647618"/>
              <a:gd name="connsiteY2" fmla="*/ 2604780 h 2604807"/>
              <a:gd name="connsiteX3" fmla="*/ 0 w 2647618"/>
              <a:gd name="connsiteY3" fmla="*/ 1280946 h 2604807"/>
              <a:gd name="connsiteX4" fmla="*/ 1364776 w 2647618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593026"/>
              <a:gd name="connsiteY0" fmla="*/ 0 h 2604807"/>
              <a:gd name="connsiteX1" fmla="*/ 2593026 w 2593026"/>
              <a:gd name="connsiteY1" fmla="*/ 1276065 h 2604807"/>
              <a:gd name="connsiteX2" fmla="*/ 1303314 w 2593026"/>
              <a:gd name="connsiteY2" fmla="*/ 2604780 h 2604807"/>
              <a:gd name="connsiteX3" fmla="*/ 0 w 2593026"/>
              <a:gd name="connsiteY3" fmla="*/ 1280946 h 2604807"/>
              <a:gd name="connsiteX4" fmla="*/ 1330656 w 2593026"/>
              <a:gd name="connsiteY4" fmla="*/ 0 h 2604807"/>
              <a:gd name="connsiteX0" fmla="*/ 1330656 w 2599850"/>
              <a:gd name="connsiteY0" fmla="*/ 0 h 2604808"/>
              <a:gd name="connsiteX1" fmla="*/ 2599850 w 2599850"/>
              <a:gd name="connsiteY1" fmla="*/ 1296536 h 2604808"/>
              <a:gd name="connsiteX2" fmla="*/ 1303314 w 2599850"/>
              <a:gd name="connsiteY2" fmla="*/ 2604780 h 2604808"/>
              <a:gd name="connsiteX3" fmla="*/ 0 w 2599850"/>
              <a:gd name="connsiteY3" fmla="*/ 1280946 h 2604808"/>
              <a:gd name="connsiteX4" fmla="*/ 1330656 w 2599850"/>
              <a:gd name="connsiteY4" fmla="*/ 0 h 2604808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106" h="2604814">
                <a:moveTo>
                  <a:pt x="1330656" y="0"/>
                </a:moveTo>
                <a:cubicBezTo>
                  <a:pt x="2119936" y="31844"/>
                  <a:pt x="2581669" y="671014"/>
                  <a:pt x="2599850" y="1296536"/>
                </a:cubicBezTo>
                <a:cubicBezTo>
                  <a:pt x="2613499" y="2021495"/>
                  <a:pt x="2081236" y="2609976"/>
                  <a:pt x="1303314" y="2604780"/>
                </a:cubicBezTo>
                <a:cubicBezTo>
                  <a:pt x="550428" y="2600230"/>
                  <a:pt x="9083" y="2104361"/>
                  <a:pt x="0" y="1280946"/>
                </a:cubicBezTo>
                <a:cubicBezTo>
                  <a:pt x="4550" y="569635"/>
                  <a:pt x="561833" y="8451"/>
                  <a:pt x="1330656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8286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– Circle – Meadow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BA33726A-C08D-40F5-AF73-6912C4878198}"/>
              </a:ext>
            </a:extLst>
          </p:cNvPr>
          <p:cNvSpPr/>
          <p:nvPr userDrawn="1"/>
        </p:nvSpPr>
        <p:spPr>
          <a:xfrm>
            <a:off x="0" y="2877304"/>
            <a:ext cx="12192000" cy="3980695"/>
          </a:xfrm>
          <a:prstGeom prst="rect">
            <a:avLst/>
          </a:prstGeom>
          <a:solidFill>
            <a:srgbClr val="B4C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xmlns="" id="{0F821389-44C9-457D-B3DD-6609075A27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625" y="4477626"/>
            <a:ext cx="3652838" cy="17922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2pPr>
            <a:lvl3pPr marL="914400" indent="0" algn="ctr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4pPr>
            <a:lvl5pPr marL="18288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xmlns="" id="{946A1775-F014-4C67-B641-0181FEB898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1716" y="4502298"/>
            <a:ext cx="3652838" cy="17922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2pPr>
            <a:lvl3pPr marL="914400" indent="0" algn="ctr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4pPr>
            <a:lvl5pPr marL="18288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xmlns="" id="{D679A0AE-95D4-4427-A73D-D73CB9E29C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2129" y="4502298"/>
            <a:ext cx="3652838" cy="17922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2pPr>
            <a:lvl3pPr marL="914400" indent="0" algn="ctr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4pPr>
            <a:lvl5pPr marL="18288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5" name="Titel 12">
            <a:extLst>
              <a:ext uri="{FF2B5EF4-FFF2-40B4-BE49-F238E27FC236}">
                <a16:creationId xmlns:a16="http://schemas.microsoft.com/office/drawing/2014/main" xmlns="" id="{ABB5145B-BED4-4548-9B5B-E369DD356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625" y="296862"/>
            <a:ext cx="11599022" cy="1089486"/>
          </a:xfrm>
          <a:prstGeom prst="rect">
            <a:avLst/>
          </a:prstGeom>
        </p:spPr>
        <p:txBody>
          <a:bodyPr tIns="90000" bIns="90000" anchor="ctr"/>
          <a:lstStyle>
            <a:lvl1pPr>
              <a:lnSpc>
                <a:spcPts val="6800"/>
              </a:lnSpc>
              <a:defRPr sz="6000" spc="100" baseline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30" name="Bildplatzhalter 3">
            <a:extLst>
              <a:ext uri="{FF2B5EF4-FFF2-40B4-BE49-F238E27FC236}">
                <a16:creationId xmlns:a16="http://schemas.microsoft.com/office/drawing/2014/main" xmlns="" id="{3B703339-0D2E-4A8D-B5C7-A496E48D17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66852" y="1579108"/>
            <a:ext cx="2600106" cy="2604814"/>
          </a:xfrm>
          <a:custGeom>
            <a:avLst/>
            <a:gdLst>
              <a:gd name="connsiteX0" fmla="*/ 0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0 w 2606675"/>
              <a:gd name="connsiteY4" fmla="*/ 0 h 2632075"/>
              <a:gd name="connsiteX0" fmla="*/ 1344304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1344304 w 2606675"/>
              <a:gd name="connsiteY4" fmla="*/ 0 h 2632075"/>
              <a:gd name="connsiteX0" fmla="*/ 1364776 w 2627147"/>
              <a:gd name="connsiteY0" fmla="*/ 0 h 2632075"/>
              <a:gd name="connsiteX1" fmla="*/ 2627147 w 2627147"/>
              <a:gd name="connsiteY1" fmla="*/ 0 h 2632075"/>
              <a:gd name="connsiteX2" fmla="*/ 2627147 w 2627147"/>
              <a:gd name="connsiteY2" fmla="*/ 2632075 h 2632075"/>
              <a:gd name="connsiteX3" fmla="*/ 0 w 2627147"/>
              <a:gd name="connsiteY3" fmla="*/ 1233179 h 2632075"/>
              <a:gd name="connsiteX4" fmla="*/ 1364776 w 2627147"/>
              <a:gd name="connsiteY4" fmla="*/ 0 h 2632075"/>
              <a:gd name="connsiteX0" fmla="*/ 1364776 w 2627147"/>
              <a:gd name="connsiteY0" fmla="*/ 0 h 1233179"/>
              <a:gd name="connsiteX1" fmla="*/ 2627147 w 2627147"/>
              <a:gd name="connsiteY1" fmla="*/ 0 h 1233179"/>
              <a:gd name="connsiteX2" fmla="*/ 1364729 w 2627147"/>
              <a:gd name="connsiteY2" fmla="*/ 161831 h 1233179"/>
              <a:gd name="connsiteX3" fmla="*/ 0 w 2627147"/>
              <a:gd name="connsiteY3" fmla="*/ 1233179 h 1233179"/>
              <a:gd name="connsiteX4" fmla="*/ 1364776 w 2627147"/>
              <a:gd name="connsiteY4" fmla="*/ 0 h 1233179"/>
              <a:gd name="connsiteX0" fmla="*/ 1364776 w 2627147"/>
              <a:gd name="connsiteY0" fmla="*/ 0 h 2557013"/>
              <a:gd name="connsiteX1" fmla="*/ 2627147 w 2627147"/>
              <a:gd name="connsiteY1" fmla="*/ 0 h 2557013"/>
              <a:gd name="connsiteX2" fmla="*/ 1337434 w 2627147"/>
              <a:gd name="connsiteY2" fmla="*/ 2557013 h 2557013"/>
              <a:gd name="connsiteX3" fmla="*/ 0 w 2627147"/>
              <a:gd name="connsiteY3" fmla="*/ 1233179 h 2557013"/>
              <a:gd name="connsiteX4" fmla="*/ 1364776 w 2627147"/>
              <a:gd name="connsiteY4" fmla="*/ 0 h 2557013"/>
              <a:gd name="connsiteX0" fmla="*/ 1364776 w 2647618"/>
              <a:gd name="connsiteY0" fmla="*/ 0 h 2557013"/>
              <a:gd name="connsiteX1" fmla="*/ 2647618 w 2647618"/>
              <a:gd name="connsiteY1" fmla="*/ 1221474 h 2557013"/>
              <a:gd name="connsiteX2" fmla="*/ 1337434 w 2647618"/>
              <a:gd name="connsiteY2" fmla="*/ 2557013 h 2557013"/>
              <a:gd name="connsiteX3" fmla="*/ 0 w 2647618"/>
              <a:gd name="connsiteY3" fmla="*/ 1233179 h 2557013"/>
              <a:gd name="connsiteX4" fmla="*/ 1364776 w 2647618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843 w 2647689"/>
              <a:gd name="connsiteY0" fmla="*/ 0 h 2557035"/>
              <a:gd name="connsiteX1" fmla="*/ 2647685 w 2647689"/>
              <a:gd name="connsiteY1" fmla="*/ 1221474 h 2557035"/>
              <a:gd name="connsiteX2" fmla="*/ 1337501 w 2647689"/>
              <a:gd name="connsiteY2" fmla="*/ 2557013 h 2557035"/>
              <a:gd name="connsiteX3" fmla="*/ 67 w 2647689"/>
              <a:gd name="connsiteY3" fmla="*/ 1233179 h 2557035"/>
              <a:gd name="connsiteX4" fmla="*/ 1364843 w 2647689"/>
              <a:gd name="connsiteY4" fmla="*/ 0 h 2557035"/>
              <a:gd name="connsiteX0" fmla="*/ 1364845 w 2647691"/>
              <a:gd name="connsiteY0" fmla="*/ 0 h 2557035"/>
              <a:gd name="connsiteX1" fmla="*/ 2647687 w 2647691"/>
              <a:gd name="connsiteY1" fmla="*/ 1221474 h 2557035"/>
              <a:gd name="connsiteX2" fmla="*/ 1337503 w 2647691"/>
              <a:gd name="connsiteY2" fmla="*/ 2557013 h 2557035"/>
              <a:gd name="connsiteX3" fmla="*/ 69 w 2647691"/>
              <a:gd name="connsiteY3" fmla="*/ 1233179 h 2557035"/>
              <a:gd name="connsiteX4" fmla="*/ 1364845 w 2647691"/>
              <a:gd name="connsiteY4" fmla="*/ 0 h 2557035"/>
              <a:gd name="connsiteX0" fmla="*/ 1364845 w 2647692"/>
              <a:gd name="connsiteY0" fmla="*/ 0 h 2557035"/>
              <a:gd name="connsiteX1" fmla="*/ 2647687 w 2647692"/>
              <a:gd name="connsiteY1" fmla="*/ 1221474 h 2557035"/>
              <a:gd name="connsiteX2" fmla="*/ 1337503 w 2647692"/>
              <a:gd name="connsiteY2" fmla="*/ 2557013 h 2557035"/>
              <a:gd name="connsiteX3" fmla="*/ 69 w 2647692"/>
              <a:gd name="connsiteY3" fmla="*/ 1233179 h 2557035"/>
              <a:gd name="connsiteX4" fmla="*/ 1364845 w 2647692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68 w 2647710"/>
              <a:gd name="connsiteY0" fmla="*/ 0 h 2557035"/>
              <a:gd name="connsiteX1" fmla="*/ 2647710 w 2647710"/>
              <a:gd name="connsiteY1" fmla="*/ 1221474 h 2557035"/>
              <a:gd name="connsiteX2" fmla="*/ 1337526 w 2647710"/>
              <a:gd name="connsiteY2" fmla="*/ 2557013 h 2557035"/>
              <a:gd name="connsiteX3" fmla="*/ 92 w 2647710"/>
              <a:gd name="connsiteY3" fmla="*/ 1233179 h 2557035"/>
              <a:gd name="connsiteX4" fmla="*/ 1364868 w 2647710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604807"/>
              <a:gd name="connsiteX1" fmla="*/ 2647618 w 2647618"/>
              <a:gd name="connsiteY1" fmla="*/ 1269241 h 2604807"/>
              <a:gd name="connsiteX2" fmla="*/ 1337434 w 2647618"/>
              <a:gd name="connsiteY2" fmla="*/ 2604780 h 2604807"/>
              <a:gd name="connsiteX3" fmla="*/ 0 w 2647618"/>
              <a:gd name="connsiteY3" fmla="*/ 1280946 h 2604807"/>
              <a:gd name="connsiteX4" fmla="*/ 1364776 w 2647618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593026"/>
              <a:gd name="connsiteY0" fmla="*/ 0 h 2604807"/>
              <a:gd name="connsiteX1" fmla="*/ 2593026 w 2593026"/>
              <a:gd name="connsiteY1" fmla="*/ 1276065 h 2604807"/>
              <a:gd name="connsiteX2" fmla="*/ 1303314 w 2593026"/>
              <a:gd name="connsiteY2" fmla="*/ 2604780 h 2604807"/>
              <a:gd name="connsiteX3" fmla="*/ 0 w 2593026"/>
              <a:gd name="connsiteY3" fmla="*/ 1280946 h 2604807"/>
              <a:gd name="connsiteX4" fmla="*/ 1330656 w 2593026"/>
              <a:gd name="connsiteY4" fmla="*/ 0 h 2604807"/>
              <a:gd name="connsiteX0" fmla="*/ 1330656 w 2599850"/>
              <a:gd name="connsiteY0" fmla="*/ 0 h 2604808"/>
              <a:gd name="connsiteX1" fmla="*/ 2599850 w 2599850"/>
              <a:gd name="connsiteY1" fmla="*/ 1296536 h 2604808"/>
              <a:gd name="connsiteX2" fmla="*/ 1303314 w 2599850"/>
              <a:gd name="connsiteY2" fmla="*/ 2604780 h 2604808"/>
              <a:gd name="connsiteX3" fmla="*/ 0 w 2599850"/>
              <a:gd name="connsiteY3" fmla="*/ 1280946 h 2604808"/>
              <a:gd name="connsiteX4" fmla="*/ 1330656 w 2599850"/>
              <a:gd name="connsiteY4" fmla="*/ 0 h 2604808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106" h="2604814">
                <a:moveTo>
                  <a:pt x="1330656" y="0"/>
                </a:moveTo>
                <a:cubicBezTo>
                  <a:pt x="2119936" y="31844"/>
                  <a:pt x="2581669" y="671014"/>
                  <a:pt x="2599850" y="1296536"/>
                </a:cubicBezTo>
                <a:cubicBezTo>
                  <a:pt x="2613499" y="2021495"/>
                  <a:pt x="2081236" y="2609976"/>
                  <a:pt x="1303314" y="2604780"/>
                </a:cubicBezTo>
                <a:cubicBezTo>
                  <a:pt x="550428" y="2600230"/>
                  <a:pt x="9083" y="2104361"/>
                  <a:pt x="0" y="1280946"/>
                </a:cubicBezTo>
                <a:cubicBezTo>
                  <a:pt x="4550" y="569635"/>
                  <a:pt x="561833" y="8451"/>
                  <a:pt x="1330656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35" name="Bildplatzhalter 3">
            <a:extLst>
              <a:ext uri="{FF2B5EF4-FFF2-40B4-BE49-F238E27FC236}">
                <a16:creationId xmlns:a16="http://schemas.microsoft.com/office/drawing/2014/main" xmlns="" id="{EC1C1B07-D919-47B1-A132-1A3AF33CBF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3440" y="1585101"/>
            <a:ext cx="2600106" cy="2604814"/>
          </a:xfrm>
          <a:custGeom>
            <a:avLst/>
            <a:gdLst>
              <a:gd name="connsiteX0" fmla="*/ 0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0 w 2606675"/>
              <a:gd name="connsiteY4" fmla="*/ 0 h 2632075"/>
              <a:gd name="connsiteX0" fmla="*/ 1344304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1344304 w 2606675"/>
              <a:gd name="connsiteY4" fmla="*/ 0 h 2632075"/>
              <a:gd name="connsiteX0" fmla="*/ 1364776 w 2627147"/>
              <a:gd name="connsiteY0" fmla="*/ 0 h 2632075"/>
              <a:gd name="connsiteX1" fmla="*/ 2627147 w 2627147"/>
              <a:gd name="connsiteY1" fmla="*/ 0 h 2632075"/>
              <a:gd name="connsiteX2" fmla="*/ 2627147 w 2627147"/>
              <a:gd name="connsiteY2" fmla="*/ 2632075 h 2632075"/>
              <a:gd name="connsiteX3" fmla="*/ 0 w 2627147"/>
              <a:gd name="connsiteY3" fmla="*/ 1233179 h 2632075"/>
              <a:gd name="connsiteX4" fmla="*/ 1364776 w 2627147"/>
              <a:gd name="connsiteY4" fmla="*/ 0 h 2632075"/>
              <a:gd name="connsiteX0" fmla="*/ 1364776 w 2627147"/>
              <a:gd name="connsiteY0" fmla="*/ 0 h 1233179"/>
              <a:gd name="connsiteX1" fmla="*/ 2627147 w 2627147"/>
              <a:gd name="connsiteY1" fmla="*/ 0 h 1233179"/>
              <a:gd name="connsiteX2" fmla="*/ 1364729 w 2627147"/>
              <a:gd name="connsiteY2" fmla="*/ 161831 h 1233179"/>
              <a:gd name="connsiteX3" fmla="*/ 0 w 2627147"/>
              <a:gd name="connsiteY3" fmla="*/ 1233179 h 1233179"/>
              <a:gd name="connsiteX4" fmla="*/ 1364776 w 2627147"/>
              <a:gd name="connsiteY4" fmla="*/ 0 h 1233179"/>
              <a:gd name="connsiteX0" fmla="*/ 1364776 w 2627147"/>
              <a:gd name="connsiteY0" fmla="*/ 0 h 2557013"/>
              <a:gd name="connsiteX1" fmla="*/ 2627147 w 2627147"/>
              <a:gd name="connsiteY1" fmla="*/ 0 h 2557013"/>
              <a:gd name="connsiteX2" fmla="*/ 1337434 w 2627147"/>
              <a:gd name="connsiteY2" fmla="*/ 2557013 h 2557013"/>
              <a:gd name="connsiteX3" fmla="*/ 0 w 2627147"/>
              <a:gd name="connsiteY3" fmla="*/ 1233179 h 2557013"/>
              <a:gd name="connsiteX4" fmla="*/ 1364776 w 2627147"/>
              <a:gd name="connsiteY4" fmla="*/ 0 h 2557013"/>
              <a:gd name="connsiteX0" fmla="*/ 1364776 w 2647618"/>
              <a:gd name="connsiteY0" fmla="*/ 0 h 2557013"/>
              <a:gd name="connsiteX1" fmla="*/ 2647618 w 2647618"/>
              <a:gd name="connsiteY1" fmla="*/ 1221474 h 2557013"/>
              <a:gd name="connsiteX2" fmla="*/ 1337434 w 2647618"/>
              <a:gd name="connsiteY2" fmla="*/ 2557013 h 2557013"/>
              <a:gd name="connsiteX3" fmla="*/ 0 w 2647618"/>
              <a:gd name="connsiteY3" fmla="*/ 1233179 h 2557013"/>
              <a:gd name="connsiteX4" fmla="*/ 1364776 w 2647618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843 w 2647689"/>
              <a:gd name="connsiteY0" fmla="*/ 0 h 2557035"/>
              <a:gd name="connsiteX1" fmla="*/ 2647685 w 2647689"/>
              <a:gd name="connsiteY1" fmla="*/ 1221474 h 2557035"/>
              <a:gd name="connsiteX2" fmla="*/ 1337501 w 2647689"/>
              <a:gd name="connsiteY2" fmla="*/ 2557013 h 2557035"/>
              <a:gd name="connsiteX3" fmla="*/ 67 w 2647689"/>
              <a:gd name="connsiteY3" fmla="*/ 1233179 h 2557035"/>
              <a:gd name="connsiteX4" fmla="*/ 1364843 w 2647689"/>
              <a:gd name="connsiteY4" fmla="*/ 0 h 2557035"/>
              <a:gd name="connsiteX0" fmla="*/ 1364845 w 2647691"/>
              <a:gd name="connsiteY0" fmla="*/ 0 h 2557035"/>
              <a:gd name="connsiteX1" fmla="*/ 2647687 w 2647691"/>
              <a:gd name="connsiteY1" fmla="*/ 1221474 h 2557035"/>
              <a:gd name="connsiteX2" fmla="*/ 1337503 w 2647691"/>
              <a:gd name="connsiteY2" fmla="*/ 2557013 h 2557035"/>
              <a:gd name="connsiteX3" fmla="*/ 69 w 2647691"/>
              <a:gd name="connsiteY3" fmla="*/ 1233179 h 2557035"/>
              <a:gd name="connsiteX4" fmla="*/ 1364845 w 2647691"/>
              <a:gd name="connsiteY4" fmla="*/ 0 h 2557035"/>
              <a:gd name="connsiteX0" fmla="*/ 1364845 w 2647692"/>
              <a:gd name="connsiteY0" fmla="*/ 0 h 2557035"/>
              <a:gd name="connsiteX1" fmla="*/ 2647687 w 2647692"/>
              <a:gd name="connsiteY1" fmla="*/ 1221474 h 2557035"/>
              <a:gd name="connsiteX2" fmla="*/ 1337503 w 2647692"/>
              <a:gd name="connsiteY2" fmla="*/ 2557013 h 2557035"/>
              <a:gd name="connsiteX3" fmla="*/ 69 w 2647692"/>
              <a:gd name="connsiteY3" fmla="*/ 1233179 h 2557035"/>
              <a:gd name="connsiteX4" fmla="*/ 1364845 w 2647692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68 w 2647710"/>
              <a:gd name="connsiteY0" fmla="*/ 0 h 2557035"/>
              <a:gd name="connsiteX1" fmla="*/ 2647710 w 2647710"/>
              <a:gd name="connsiteY1" fmla="*/ 1221474 h 2557035"/>
              <a:gd name="connsiteX2" fmla="*/ 1337526 w 2647710"/>
              <a:gd name="connsiteY2" fmla="*/ 2557013 h 2557035"/>
              <a:gd name="connsiteX3" fmla="*/ 92 w 2647710"/>
              <a:gd name="connsiteY3" fmla="*/ 1233179 h 2557035"/>
              <a:gd name="connsiteX4" fmla="*/ 1364868 w 2647710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604807"/>
              <a:gd name="connsiteX1" fmla="*/ 2647618 w 2647618"/>
              <a:gd name="connsiteY1" fmla="*/ 1269241 h 2604807"/>
              <a:gd name="connsiteX2" fmla="*/ 1337434 w 2647618"/>
              <a:gd name="connsiteY2" fmla="*/ 2604780 h 2604807"/>
              <a:gd name="connsiteX3" fmla="*/ 0 w 2647618"/>
              <a:gd name="connsiteY3" fmla="*/ 1280946 h 2604807"/>
              <a:gd name="connsiteX4" fmla="*/ 1364776 w 2647618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593026"/>
              <a:gd name="connsiteY0" fmla="*/ 0 h 2604807"/>
              <a:gd name="connsiteX1" fmla="*/ 2593026 w 2593026"/>
              <a:gd name="connsiteY1" fmla="*/ 1276065 h 2604807"/>
              <a:gd name="connsiteX2" fmla="*/ 1303314 w 2593026"/>
              <a:gd name="connsiteY2" fmla="*/ 2604780 h 2604807"/>
              <a:gd name="connsiteX3" fmla="*/ 0 w 2593026"/>
              <a:gd name="connsiteY3" fmla="*/ 1280946 h 2604807"/>
              <a:gd name="connsiteX4" fmla="*/ 1330656 w 2593026"/>
              <a:gd name="connsiteY4" fmla="*/ 0 h 2604807"/>
              <a:gd name="connsiteX0" fmla="*/ 1330656 w 2599850"/>
              <a:gd name="connsiteY0" fmla="*/ 0 h 2604808"/>
              <a:gd name="connsiteX1" fmla="*/ 2599850 w 2599850"/>
              <a:gd name="connsiteY1" fmla="*/ 1296536 h 2604808"/>
              <a:gd name="connsiteX2" fmla="*/ 1303314 w 2599850"/>
              <a:gd name="connsiteY2" fmla="*/ 2604780 h 2604808"/>
              <a:gd name="connsiteX3" fmla="*/ 0 w 2599850"/>
              <a:gd name="connsiteY3" fmla="*/ 1280946 h 2604808"/>
              <a:gd name="connsiteX4" fmla="*/ 1330656 w 2599850"/>
              <a:gd name="connsiteY4" fmla="*/ 0 h 2604808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106" h="2604814">
                <a:moveTo>
                  <a:pt x="1330656" y="0"/>
                </a:moveTo>
                <a:cubicBezTo>
                  <a:pt x="2119936" y="31844"/>
                  <a:pt x="2581669" y="671014"/>
                  <a:pt x="2599850" y="1296536"/>
                </a:cubicBezTo>
                <a:cubicBezTo>
                  <a:pt x="2613499" y="2021495"/>
                  <a:pt x="2081236" y="2609976"/>
                  <a:pt x="1303314" y="2604780"/>
                </a:cubicBezTo>
                <a:cubicBezTo>
                  <a:pt x="550428" y="2600230"/>
                  <a:pt x="9083" y="2104361"/>
                  <a:pt x="0" y="1280946"/>
                </a:cubicBezTo>
                <a:cubicBezTo>
                  <a:pt x="4550" y="569635"/>
                  <a:pt x="561833" y="8451"/>
                  <a:pt x="1330656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36" name="Bildplatzhalter 3">
            <a:extLst>
              <a:ext uri="{FF2B5EF4-FFF2-40B4-BE49-F238E27FC236}">
                <a16:creationId xmlns:a16="http://schemas.microsoft.com/office/drawing/2014/main" xmlns="" id="{FD254449-0909-4EBD-8631-802662F9D6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84529" y="1574897"/>
            <a:ext cx="2600106" cy="2604814"/>
          </a:xfrm>
          <a:custGeom>
            <a:avLst/>
            <a:gdLst>
              <a:gd name="connsiteX0" fmla="*/ 0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0 w 2606675"/>
              <a:gd name="connsiteY4" fmla="*/ 0 h 2632075"/>
              <a:gd name="connsiteX0" fmla="*/ 1344304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1344304 w 2606675"/>
              <a:gd name="connsiteY4" fmla="*/ 0 h 2632075"/>
              <a:gd name="connsiteX0" fmla="*/ 1364776 w 2627147"/>
              <a:gd name="connsiteY0" fmla="*/ 0 h 2632075"/>
              <a:gd name="connsiteX1" fmla="*/ 2627147 w 2627147"/>
              <a:gd name="connsiteY1" fmla="*/ 0 h 2632075"/>
              <a:gd name="connsiteX2" fmla="*/ 2627147 w 2627147"/>
              <a:gd name="connsiteY2" fmla="*/ 2632075 h 2632075"/>
              <a:gd name="connsiteX3" fmla="*/ 0 w 2627147"/>
              <a:gd name="connsiteY3" fmla="*/ 1233179 h 2632075"/>
              <a:gd name="connsiteX4" fmla="*/ 1364776 w 2627147"/>
              <a:gd name="connsiteY4" fmla="*/ 0 h 2632075"/>
              <a:gd name="connsiteX0" fmla="*/ 1364776 w 2627147"/>
              <a:gd name="connsiteY0" fmla="*/ 0 h 1233179"/>
              <a:gd name="connsiteX1" fmla="*/ 2627147 w 2627147"/>
              <a:gd name="connsiteY1" fmla="*/ 0 h 1233179"/>
              <a:gd name="connsiteX2" fmla="*/ 1364729 w 2627147"/>
              <a:gd name="connsiteY2" fmla="*/ 161831 h 1233179"/>
              <a:gd name="connsiteX3" fmla="*/ 0 w 2627147"/>
              <a:gd name="connsiteY3" fmla="*/ 1233179 h 1233179"/>
              <a:gd name="connsiteX4" fmla="*/ 1364776 w 2627147"/>
              <a:gd name="connsiteY4" fmla="*/ 0 h 1233179"/>
              <a:gd name="connsiteX0" fmla="*/ 1364776 w 2627147"/>
              <a:gd name="connsiteY0" fmla="*/ 0 h 2557013"/>
              <a:gd name="connsiteX1" fmla="*/ 2627147 w 2627147"/>
              <a:gd name="connsiteY1" fmla="*/ 0 h 2557013"/>
              <a:gd name="connsiteX2" fmla="*/ 1337434 w 2627147"/>
              <a:gd name="connsiteY2" fmla="*/ 2557013 h 2557013"/>
              <a:gd name="connsiteX3" fmla="*/ 0 w 2627147"/>
              <a:gd name="connsiteY3" fmla="*/ 1233179 h 2557013"/>
              <a:gd name="connsiteX4" fmla="*/ 1364776 w 2627147"/>
              <a:gd name="connsiteY4" fmla="*/ 0 h 2557013"/>
              <a:gd name="connsiteX0" fmla="*/ 1364776 w 2647618"/>
              <a:gd name="connsiteY0" fmla="*/ 0 h 2557013"/>
              <a:gd name="connsiteX1" fmla="*/ 2647618 w 2647618"/>
              <a:gd name="connsiteY1" fmla="*/ 1221474 h 2557013"/>
              <a:gd name="connsiteX2" fmla="*/ 1337434 w 2647618"/>
              <a:gd name="connsiteY2" fmla="*/ 2557013 h 2557013"/>
              <a:gd name="connsiteX3" fmla="*/ 0 w 2647618"/>
              <a:gd name="connsiteY3" fmla="*/ 1233179 h 2557013"/>
              <a:gd name="connsiteX4" fmla="*/ 1364776 w 2647618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843 w 2647689"/>
              <a:gd name="connsiteY0" fmla="*/ 0 h 2557035"/>
              <a:gd name="connsiteX1" fmla="*/ 2647685 w 2647689"/>
              <a:gd name="connsiteY1" fmla="*/ 1221474 h 2557035"/>
              <a:gd name="connsiteX2" fmla="*/ 1337501 w 2647689"/>
              <a:gd name="connsiteY2" fmla="*/ 2557013 h 2557035"/>
              <a:gd name="connsiteX3" fmla="*/ 67 w 2647689"/>
              <a:gd name="connsiteY3" fmla="*/ 1233179 h 2557035"/>
              <a:gd name="connsiteX4" fmla="*/ 1364843 w 2647689"/>
              <a:gd name="connsiteY4" fmla="*/ 0 h 2557035"/>
              <a:gd name="connsiteX0" fmla="*/ 1364845 w 2647691"/>
              <a:gd name="connsiteY0" fmla="*/ 0 h 2557035"/>
              <a:gd name="connsiteX1" fmla="*/ 2647687 w 2647691"/>
              <a:gd name="connsiteY1" fmla="*/ 1221474 h 2557035"/>
              <a:gd name="connsiteX2" fmla="*/ 1337503 w 2647691"/>
              <a:gd name="connsiteY2" fmla="*/ 2557013 h 2557035"/>
              <a:gd name="connsiteX3" fmla="*/ 69 w 2647691"/>
              <a:gd name="connsiteY3" fmla="*/ 1233179 h 2557035"/>
              <a:gd name="connsiteX4" fmla="*/ 1364845 w 2647691"/>
              <a:gd name="connsiteY4" fmla="*/ 0 h 2557035"/>
              <a:gd name="connsiteX0" fmla="*/ 1364845 w 2647692"/>
              <a:gd name="connsiteY0" fmla="*/ 0 h 2557035"/>
              <a:gd name="connsiteX1" fmla="*/ 2647687 w 2647692"/>
              <a:gd name="connsiteY1" fmla="*/ 1221474 h 2557035"/>
              <a:gd name="connsiteX2" fmla="*/ 1337503 w 2647692"/>
              <a:gd name="connsiteY2" fmla="*/ 2557013 h 2557035"/>
              <a:gd name="connsiteX3" fmla="*/ 69 w 2647692"/>
              <a:gd name="connsiteY3" fmla="*/ 1233179 h 2557035"/>
              <a:gd name="connsiteX4" fmla="*/ 1364845 w 2647692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68 w 2647710"/>
              <a:gd name="connsiteY0" fmla="*/ 0 h 2557035"/>
              <a:gd name="connsiteX1" fmla="*/ 2647710 w 2647710"/>
              <a:gd name="connsiteY1" fmla="*/ 1221474 h 2557035"/>
              <a:gd name="connsiteX2" fmla="*/ 1337526 w 2647710"/>
              <a:gd name="connsiteY2" fmla="*/ 2557013 h 2557035"/>
              <a:gd name="connsiteX3" fmla="*/ 92 w 2647710"/>
              <a:gd name="connsiteY3" fmla="*/ 1233179 h 2557035"/>
              <a:gd name="connsiteX4" fmla="*/ 1364868 w 2647710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604807"/>
              <a:gd name="connsiteX1" fmla="*/ 2647618 w 2647618"/>
              <a:gd name="connsiteY1" fmla="*/ 1269241 h 2604807"/>
              <a:gd name="connsiteX2" fmla="*/ 1337434 w 2647618"/>
              <a:gd name="connsiteY2" fmla="*/ 2604780 h 2604807"/>
              <a:gd name="connsiteX3" fmla="*/ 0 w 2647618"/>
              <a:gd name="connsiteY3" fmla="*/ 1280946 h 2604807"/>
              <a:gd name="connsiteX4" fmla="*/ 1364776 w 2647618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593026"/>
              <a:gd name="connsiteY0" fmla="*/ 0 h 2604807"/>
              <a:gd name="connsiteX1" fmla="*/ 2593026 w 2593026"/>
              <a:gd name="connsiteY1" fmla="*/ 1276065 h 2604807"/>
              <a:gd name="connsiteX2" fmla="*/ 1303314 w 2593026"/>
              <a:gd name="connsiteY2" fmla="*/ 2604780 h 2604807"/>
              <a:gd name="connsiteX3" fmla="*/ 0 w 2593026"/>
              <a:gd name="connsiteY3" fmla="*/ 1280946 h 2604807"/>
              <a:gd name="connsiteX4" fmla="*/ 1330656 w 2593026"/>
              <a:gd name="connsiteY4" fmla="*/ 0 h 2604807"/>
              <a:gd name="connsiteX0" fmla="*/ 1330656 w 2599850"/>
              <a:gd name="connsiteY0" fmla="*/ 0 h 2604808"/>
              <a:gd name="connsiteX1" fmla="*/ 2599850 w 2599850"/>
              <a:gd name="connsiteY1" fmla="*/ 1296536 h 2604808"/>
              <a:gd name="connsiteX2" fmla="*/ 1303314 w 2599850"/>
              <a:gd name="connsiteY2" fmla="*/ 2604780 h 2604808"/>
              <a:gd name="connsiteX3" fmla="*/ 0 w 2599850"/>
              <a:gd name="connsiteY3" fmla="*/ 1280946 h 2604808"/>
              <a:gd name="connsiteX4" fmla="*/ 1330656 w 2599850"/>
              <a:gd name="connsiteY4" fmla="*/ 0 h 2604808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106" h="2604814">
                <a:moveTo>
                  <a:pt x="1330656" y="0"/>
                </a:moveTo>
                <a:cubicBezTo>
                  <a:pt x="2119936" y="31844"/>
                  <a:pt x="2581669" y="671014"/>
                  <a:pt x="2599850" y="1296536"/>
                </a:cubicBezTo>
                <a:cubicBezTo>
                  <a:pt x="2613499" y="2021495"/>
                  <a:pt x="2081236" y="2609976"/>
                  <a:pt x="1303314" y="2604780"/>
                </a:cubicBezTo>
                <a:cubicBezTo>
                  <a:pt x="550428" y="2600230"/>
                  <a:pt x="9083" y="2104361"/>
                  <a:pt x="0" y="1280946"/>
                </a:cubicBezTo>
                <a:cubicBezTo>
                  <a:pt x="4550" y="569635"/>
                  <a:pt x="561833" y="8451"/>
                  <a:pt x="1330656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1857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– Square - Lifebloo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89137A12-5255-43BA-8048-FD89BE465B37}"/>
              </a:ext>
            </a:extLst>
          </p:cNvPr>
          <p:cNvSpPr/>
          <p:nvPr userDrawn="1"/>
        </p:nvSpPr>
        <p:spPr>
          <a:xfrm>
            <a:off x="0" y="2420470"/>
            <a:ext cx="12192000" cy="44375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Titel 12">
            <a:extLst>
              <a:ext uri="{FF2B5EF4-FFF2-40B4-BE49-F238E27FC236}">
                <a16:creationId xmlns:a16="http://schemas.microsoft.com/office/drawing/2014/main" xmlns="" id="{F958BA38-6040-4975-A3FD-2E54738F1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625" y="296862"/>
            <a:ext cx="11599022" cy="1089486"/>
          </a:xfrm>
          <a:prstGeom prst="rect">
            <a:avLst/>
          </a:prstGeom>
        </p:spPr>
        <p:txBody>
          <a:bodyPr tIns="90000" bIns="90000" anchor="ctr"/>
          <a:lstStyle>
            <a:lvl1pPr>
              <a:lnSpc>
                <a:spcPts val="6800"/>
              </a:lnSpc>
              <a:defRPr sz="6000" spc="100" baseline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37" name="Bildplatzhalter 2">
            <a:extLst>
              <a:ext uri="{FF2B5EF4-FFF2-40B4-BE49-F238E27FC236}">
                <a16:creationId xmlns:a16="http://schemas.microsoft.com/office/drawing/2014/main" xmlns="" id="{4A03AC30-1CC2-414E-9571-B851438392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1807" y="1678188"/>
            <a:ext cx="268267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38" name="Bildplatzhalter 2">
            <a:extLst>
              <a:ext uri="{FF2B5EF4-FFF2-40B4-BE49-F238E27FC236}">
                <a16:creationId xmlns:a16="http://schemas.microsoft.com/office/drawing/2014/main" xmlns="" id="{71138BDA-0D7E-49DE-ABF8-D856534467B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71776" y="1678188"/>
            <a:ext cx="268267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39" name="Bildplatzhalter 2">
            <a:extLst>
              <a:ext uri="{FF2B5EF4-FFF2-40B4-BE49-F238E27FC236}">
                <a16:creationId xmlns:a16="http://schemas.microsoft.com/office/drawing/2014/main" xmlns="" id="{68626ABC-A800-47EC-9DA4-F6E1F920C4B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61701" y="1678188"/>
            <a:ext cx="268267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40" name="Bildplatzhalter 2">
            <a:extLst>
              <a:ext uri="{FF2B5EF4-FFF2-40B4-BE49-F238E27FC236}">
                <a16:creationId xmlns:a16="http://schemas.microsoft.com/office/drawing/2014/main" xmlns="" id="{47160DC5-176E-40B1-95E5-D590B57912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251626" y="1678188"/>
            <a:ext cx="264902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xmlns="" id="{2F11431E-5F48-417F-AE40-AFB833A6E3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625" y="3246921"/>
            <a:ext cx="2696303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xmlns="" id="{1D928F73-9F5A-46CB-91DF-235DEFCD3A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5737" y="3246921"/>
            <a:ext cx="2664687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xmlns="" id="{9D3643B4-13D6-4CD0-A774-0C3B712FDB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9388" y="3246921"/>
            <a:ext cx="2678158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xmlns="" id="{B24BEE7E-5401-42FA-9751-74450416DD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56139" y="3246921"/>
            <a:ext cx="2644508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56" name="Bildplatzhalter 2">
            <a:extLst>
              <a:ext uri="{FF2B5EF4-FFF2-40B4-BE49-F238E27FC236}">
                <a16:creationId xmlns:a16="http://schemas.microsoft.com/office/drawing/2014/main" xmlns="" id="{4A1A6CC3-2CAC-483A-ADA1-35819BD6C9D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986" y="3995044"/>
            <a:ext cx="268267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57" name="Bildplatzhalter 2">
            <a:extLst>
              <a:ext uri="{FF2B5EF4-FFF2-40B4-BE49-F238E27FC236}">
                <a16:creationId xmlns:a16="http://schemas.microsoft.com/office/drawing/2014/main" xmlns="" id="{6C1E1C8E-8C7D-477D-81E7-A251907ACC4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269955" y="3995044"/>
            <a:ext cx="268267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58" name="Bildplatzhalter 2">
            <a:extLst>
              <a:ext uri="{FF2B5EF4-FFF2-40B4-BE49-F238E27FC236}">
                <a16:creationId xmlns:a16="http://schemas.microsoft.com/office/drawing/2014/main" xmlns="" id="{5C53D1E6-0696-44CE-9EE4-CE4CE2AFED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59880" y="3995044"/>
            <a:ext cx="268267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59" name="Bildplatzhalter 2">
            <a:extLst>
              <a:ext uri="{FF2B5EF4-FFF2-40B4-BE49-F238E27FC236}">
                <a16:creationId xmlns:a16="http://schemas.microsoft.com/office/drawing/2014/main" xmlns="" id="{50BE51A7-BB5B-4C3B-84AE-31E60F13D6F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249805" y="3995044"/>
            <a:ext cx="264902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60" name="Textplatzhalter 2">
            <a:extLst>
              <a:ext uri="{FF2B5EF4-FFF2-40B4-BE49-F238E27FC236}">
                <a16:creationId xmlns:a16="http://schemas.microsoft.com/office/drawing/2014/main" xmlns="" id="{521D9289-6DFD-47C5-98F8-E88CC552B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9804" y="5567265"/>
            <a:ext cx="2696303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61" name="Textplatzhalter 2">
            <a:extLst>
              <a:ext uri="{FF2B5EF4-FFF2-40B4-BE49-F238E27FC236}">
                <a16:creationId xmlns:a16="http://schemas.microsoft.com/office/drawing/2014/main" xmlns="" id="{D008BD2F-ACA7-4375-A51A-78D2392FD0C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83916" y="5567265"/>
            <a:ext cx="2679571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62" name="Textplatzhalter 2">
            <a:extLst>
              <a:ext uri="{FF2B5EF4-FFF2-40B4-BE49-F238E27FC236}">
                <a16:creationId xmlns:a16="http://schemas.microsoft.com/office/drawing/2014/main" xmlns="" id="{8F5B1FD6-02E2-412A-A92C-9D92725B6B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67567" y="5567265"/>
            <a:ext cx="2678158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63" name="Textplatzhalter 2">
            <a:extLst>
              <a:ext uri="{FF2B5EF4-FFF2-40B4-BE49-F238E27FC236}">
                <a16:creationId xmlns:a16="http://schemas.microsoft.com/office/drawing/2014/main" xmlns="" id="{C81B9AE5-1336-4F55-AEA8-42AE7C91AD7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54318" y="5567265"/>
            <a:ext cx="2644508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0164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– Square - Eart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32AFA279-E899-4355-9FE0-FA9A8DDACFAE}"/>
              </a:ext>
            </a:extLst>
          </p:cNvPr>
          <p:cNvSpPr/>
          <p:nvPr userDrawn="1"/>
        </p:nvSpPr>
        <p:spPr>
          <a:xfrm>
            <a:off x="0" y="2420470"/>
            <a:ext cx="12192000" cy="4437529"/>
          </a:xfrm>
          <a:prstGeom prst="rect">
            <a:avLst/>
          </a:prstGeom>
          <a:solidFill>
            <a:srgbClr val="283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Titel 12">
            <a:extLst>
              <a:ext uri="{FF2B5EF4-FFF2-40B4-BE49-F238E27FC236}">
                <a16:creationId xmlns:a16="http://schemas.microsoft.com/office/drawing/2014/main" xmlns="" id="{F958BA38-6040-4975-A3FD-2E54738F1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625" y="296862"/>
            <a:ext cx="11599022" cy="1089486"/>
          </a:xfrm>
          <a:prstGeom prst="rect">
            <a:avLst/>
          </a:prstGeom>
        </p:spPr>
        <p:txBody>
          <a:bodyPr tIns="90000" bIns="90000" anchor="ctr"/>
          <a:lstStyle>
            <a:lvl1pPr>
              <a:lnSpc>
                <a:spcPts val="6800"/>
              </a:lnSpc>
              <a:defRPr sz="6000" spc="100" baseline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37" name="Bildplatzhalter 2">
            <a:extLst>
              <a:ext uri="{FF2B5EF4-FFF2-40B4-BE49-F238E27FC236}">
                <a16:creationId xmlns:a16="http://schemas.microsoft.com/office/drawing/2014/main" xmlns="" id="{4A03AC30-1CC2-414E-9571-B851438392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1807" y="1678188"/>
            <a:ext cx="268267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38" name="Bildplatzhalter 2">
            <a:extLst>
              <a:ext uri="{FF2B5EF4-FFF2-40B4-BE49-F238E27FC236}">
                <a16:creationId xmlns:a16="http://schemas.microsoft.com/office/drawing/2014/main" xmlns="" id="{71138BDA-0D7E-49DE-ABF8-D856534467B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71776" y="1678188"/>
            <a:ext cx="268267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39" name="Bildplatzhalter 2">
            <a:extLst>
              <a:ext uri="{FF2B5EF4-FFF2-40B4-BE49-F238E27FC236}">
                <a16:creationId xmlns:a16="http://schemas.microsoft.com/office/drawing/2014/main" xmlns="" id="{68626ABC-A800-47EC-9DA4-F6E1F920C4B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61701" y="1678188"/>
            <a:ext cx="268267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40" name="Bildplatzhalter 2">
            <a:extLst>
              <a:ext uri="{FF2B5EF4-FFF2-40B4-BE49-F238E27FC236}">
                <a16:creationId xmlns:a16="http://schemas.microsoft.com/office/drawing/2014/main" xmlns="" id="{47160DC5-176E-40B1-95E5-D590B57912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251626" y="1678188"/>
            <a:ext cx="264902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xmlns="" id="{2F11431E-5F48-417F-AE40-AFB833A6E3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625" y="3246921"/>
            <a:ext cx="2696303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xmlns="" id="{1D928F73-9F5A-46CB-91DF-235DEFCD3A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5737" y="3246921"/>
            <a:ext cx="2664687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xmlns="" id="{9D3643B4-13D6-4CD0-A774-0C3B712FDB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9388" y="3246921"/>
            <a:ext cx="2678158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xmlns="" id="{B24BEE7E-5401-42FA-9751-74450416DD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56139" y="3246921"/>
            <a:ext cx="2644508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56" name="Bildplatzhalter 2">
            <a:extLst>
              <a:ext uri="{FF2B5EF4-FFF2-40B4-BE49-F238E27FC236}">
                <a16:creationId xmlns:a16="http://schemas.microsoft.com/office/drawing/2014/main" xmlns="" id="{4A1A6CC3-2CAC-483A-ADA1-35819BD6C9D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986" y="3995044"/>
            <a:ext cx="268267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57" name="Bildplatzhalter 2">
            <a:extLst>
              <a:ext uri="{FF2B5EF4-FFF2-40B4-BE49-F238E27FC236}">
                <a16:creationId xmlns:a16="http://schemas.microsoft.com/office/drawing/2014/main" xmlns="" id="{6C1E1C8E-8C7D-477D-81E7-A251907ACC4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269955" y="3995044"/>
            <a:ext cx="268267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58" name="Bildplatzhalter 2">
            <a:extLst>
              <a:ext uri="{FF2B5EF4-FFF2-40B4-BE49-F238E27FC236}">
                <a16:creationId xmlns:a16="http://schemas.microsoft.com/office/drawing/2014/main" xmlns="" id="{5C53D1E6-0696-44CE-9EE4-CE4CE2AFED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59880" y="3995044"/>
            <a:ext cx="268267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59" name="Bildplatzhalter 2">
            <a:extLst>
              <a:ext uri="{FF2B5EF4-FFF2-40B4-BE49-F238E27FC236}">
                <a16:creationId xmlns:a16="http://schemas.microsoft.com/office/drawing/2014/main" xmlns="" id="{50BE51A7-BB5B-4C3B-84AE-31E60F13D6F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249805" y="3995044"/>
            <a:ext cx="264902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60" name="Textplatzhalter 2">
            <a:extLst>
              <a:ext uri="{FF2B5EF4-FFF2-40B4-BE49-F238E27FC236}">
                <a16:creationId xmlns:a16="http://schemas.microsoft.com/office/drawing/2014/main" xmlns="" id="{521D9289-6DFD-47C5-98F8-E88CC552B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9804" y="5567265"/>
            <a:ext cx="2696303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61" name="Textplatzhalter 2">
            <a:extLst>
              <a:ext uri="{FF2B5EF4-FFF2-40B4-BE49-F238E27FC236}">
                <a16:creationId xmlns:a16="http://schemas.microsoft.com/office/drawing/2014/main" xmlns="" id="{D008BD2F-ACA7-4375-A51A-78D2392FD0C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83916" y="5567265"/>
            <a:ext cx="2679571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62" name="Textplatzhalter 2">
            <a:extLst>
              <a:ext uri="{FF2B5EF4-FFF2-40B4-BE49-F238E27FC236}">
                <a16:creationId xmlns:a16="http://schemas.microsoft.com/office/drawing/2014/main" xmlns="" id="{8F5B1FD6-02E2-412A-A92C-9D92725B6B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67567" y="5567265"/>
            <a:ext cx="2678158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63" name="Textplatzhalter 2">
            <a:extLst>
              <a:ext uri="{FF2B5EF4-FFF2-40B4-BE49-F238E27FC236}">
                <a16:creationId xmlns:a16="http://schemas.microsoft.com/office/drawing/2014/main" xmlns="" id="{C81B9AE5-1336-4F55-AEA8-42AE7C91AD7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54318" y="5567265"/>
            <a:ext cx="2644508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7411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– Square - Meadow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5EF27A87-8A2C-40F9-8D9B-3D2FC7FC26AE}"/>
              </a:ext>
            </a:extLst>
          </p:cNvPr>
          <p:cNvSpPr/>
          <p:nvPr userDrawn="1"/>
        </p:nvSpPr>
        <p:spPr>
          <a:xfrm>
            <a:off x="0" y="2420470"/>
            <a:ext cx="12192000" cy="4437529"/>
          </a:xfrm>
          <a:prstGeom prst="rect">
            <a:avLst/>
          </a:prstGeom>
          <a:solidFill>
            <a:srgbClr val="B4C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Titel 12">
            <a:extLst>
              <a:ext uri="{FF2B5EF4-FFF2-40B4-BE49-F238E27FC236}">
                <a16:creationId xmlns:a16="http://schemas.microsoft.com/office/drawing/2014/main" xmlns="" id="{F958BA38-6040-4975-A3FD-2E54738F1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625" y="296862"/>
            <a:ext cx="11599022" cy="1089486"/>
          </a:xfrm>
          <a:prstGeom prst="rect">
            <a:avLst/>
          </a:prstGeom>
        </p:spPr>
        <p:txBody>
          <a:bodyPr tIns="90000" bIns="90000" anchor="ctr"/>
          <a:lstStyle>
            <a:lvl1pPr>
              <a:lnSpc>
                <a:spcPts val="6800"/>
              </a:lnSpc>
              <a:defRPr sz="6000" spc="100" baseline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37" name="Bildplatzhalter 2">
            <a:extLst>
              <a:ext uri="{FF2B5EF4-FFF2-40B4-BE49-F238E27FC236}">
                <a16:creationId xmlns:a16="http://schemas.microsoft.com/office/drawing/2014/main" xmlns="" id="{4A03AC30-1CC2-414E-9571-B851438392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1807" y="1678188"/>
            <a:ext cx="268267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38" name="Bildplatzhalter 2">
            <a:extLst>
              <a:ext uri="{FF2B5EF4-FFF2-40B4-BE49-F238E27FC236}">
                <a16:creationId xmlns:a16="http://schemas.microsoft.com/office/drawing/2014/main" xmlns="" id="{71138BDA-0D7E-49DE-ABF8-D856534467B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71776" y="1678188"/>
            <a:ext cx="268267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39" name="Bildplatzhalter 2">
            <a:extLst>
              <a:ext uri="{FF2B5EF4-FFF2-40B4-BE49-F238E27FC236}">
                <a16:creationId xmlns:a16="http://schemas.microsoft.com/office/drawing/2014/main" xmlns="" id="{68626ABC-A800-47EC-9DA4-F6E1F920C4B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61701" y="1678188"/>
            <a:ext cx="268267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40" name="Bildplatzhalter 2">
            <a:extLst>
              <a:ext uri="{FF2B5EF4-FFF2-40B4-BE49-F238E27FC236}">
                <a16:creationId xmlns:a16="http://schemas.microsoft.com/office/drawing/2014/main" xmlns="" id="{47160DC5-176E-40B1-95E5-D590B57912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251626" y="1678188"/>
            <a:ext cx="264902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xmlns="" id="{2F11431E-5F48-417F-AE40-AFB833A6E3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625" y="3246921"/>
            <a:ext cx="2696303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xmlns="" id="{1D928F73-9F5A-46CB-91DF-235DEFCD3A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5737" y="3246921"/>
            <a:ext cx="2664687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xmlns="" id="{9D3643B4-13D6-4CD0-A774-0C3B712FDB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9388" y="3246921"/>
            <a:ext cx="2678158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xmlns="" id="{B24BEE7E-5401-42FA-9751-74450416DD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56139" y="3246921"/>
            <a:ext cx="2644508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56" name="Bildplatzhalter 2">
            <a:extLst>
              <a:ext uri="{FF2B5EF4-FFF2-40B4-BE49-F238E27FC236}">
                <a16:creationId xmlns:a16="http://schemas.microsoft.com/office/drawing/2014/main" xmlns="" id="{4A1A6CC3-2CAC-483A-ADA1-35819BD6C9D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986" y="3995044"/>
            <a:ext cx="268267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57" name="Bildplatzhalter 2">
            <a:extLst>
              <a:ext uri="{FF2B5EF4-FFF2-40B4-BE49-F238E27FC236}">
                <a16:creationId xmlns:a16="http://schemas.microsoft.com/office/drawing/2014/main" xmlns="" id="{6C1E1C8E-8C7D-477D-81E7-A251907ACC4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269955" y="3995044"/>
            <a:ext cx="268267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58" name="Bildplatzhalter 2">
            <a:extLst>
              <a:ext uri="{FF2B5EF4-FFF2-40B4-BE49-F238E27FC236}">
                <a16:creationId xmlns:a16="http://schemas.microsoft.com/office/drawing/2014/main" xmlns="" id="{5C53D1E6-0696-44CE-9EE4-CE4CE2AFED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59880" y="3995044"/>
            <a:ext cx="268267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59" name="Bildplatzhalter 2">
            <a:extLst>
              <a:ext uri="{FF2B5EF4-FFF2-40B4-BE49-F238E27FC236}">
                <a16:creationId xmlns:a16="http://schemas.microsoft.com/office/drawing/2014/main" xmlns="" id="{50BE51A7-BB5B-4C3B-84AE-31E60F13D6F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249805" y="3995044"/>
            <a:ext cx="2649021" cy="1503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60" name="Textplatzhalter 2">
            <a:extLst>
              <a:ext uri="{FF2B5EF4-FFF2-40B4-BE49-F238E27FC236}">
                <a16:creationId xmlns:a16="http://schemas.microsoft.com/office/drawing/2014/main" xmlns="" id="{521D9289-6DFD-47C5-98F8-E88CC552B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9804" y="5567265"/>
            <a:ext cx="2696303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61" name="Textplatzhalter 2">
            <a:extLst>
              <a:ext uri="{FF2B5EF4-FFF2-40B4-BE49-F238E27FC236}">
                <a16:creationId xmlns:a16="http://schemas.microsoft.com/office/drawing/2014/main" xmlns="" id="{D008BD2F-ACA7-4375-A51A-78D2392FD0C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83916" y="5567265"/>
            <a:ext cx="2679571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62" name="Textplatzhalter 2">
            <a:extLst>
              <a:ext uri="{FF2B5EF4-FFF2-40B4-BE49-F238E27FC236}">
                <a16:creationId xmlns:a16="http://schemas.microsoft.com/office/drawing/2014/main" xmlns="" id="{8F5B1FD6-02E2-412A-A92C-9D92725B6B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67567" y="5567265"/>
            <a:ext cx="2678158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63" name="Textplatzhalter 2">
            <a:extLst>
              <a:ext uri="{FF2B5EF4-FFF2-40B4-BE49-F238E27FC236}">
                <a16:creationId xmlns:a16="http://schemas.microsoft.com/office/drawing/2014/main" xmlns="" id="{C81B9AE5-1336-4F55-AEA8-42AE7C91AD7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54318" y="5567265"/>
            <a:ext cx="2644508" cy="62249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353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– Circle - Lifebloo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BA33726A-C08D-40F5-AF73-6912C4878198}"/>
              </a:ext>
            </a:extLst>
          </p:cNvPr>
          <p:cNvSpPr/>
          <p:nvPr userDrawn="1"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xmlns="" id="{0F821389-44C9-457D-B3DD-6609075A27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625" y="4721129"/>
            <a:ext cx="2678915" cy="9616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35" name="Bildplatzhalter 3">
            <a:extLst>
              <a:ext uri="{FF2B5EF4-FFF2-40B4-BE49-F238E27FC236}">
                <a16:creationId xmlns:a16="http://schemas.microsoft.com/office/drawing/2014/main" xmlns="" id="{EC1C1B07-D919-47B1-A132-1A3AF33CBF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9829" y="2484922"/>
            <a:ext cx="1902828" cy="1906273"/>
          </a:xfrm>
          <a:custGeom>
            <a:avLst/>
            <a:gdLst>
              <a:gd name="connsiteX0" fmla="*/ 0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0 w 2606675"/>
              <a:gd name="connsiteY4" fmla="*/ 0 h 2632075"/>
              <a:gd name="connsiteX0" fmla="*/ 1344304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1344304 w 2606675"/>
              <a:gd name="connsiteY4" fmla="*/ 0 h 2632075"/>
              <a:gd name="connsiteX0" fmla="*/ 1364776 w 2627147"/>
              <a:gd name="connsiteY0" fmla="*/ 0 h 2632075"/>
              <a:gd name="connsiteX1" fmla="*/ 2627147 w 2627147"/>
              <a:gd name="connsiteY1" fmla="*/ 0 h 2632075"/>
              <a:gd name="connsiteX2" fmla="*/ 2627147 w 2627147"/>
              <a:gd name="connsiteY2" fmla="*/ 2632075 h 2632075"/>
              <a:gd name="connsiteX3" fmla="*/ 0 w 2627147"/>
              <a:gd name="connsiteY3" fmla="*/ 1233179 h 2632075"/>
              <a:gd name="connsiteX4" fmla="*/ 1364776 w 2627147"/>
              <a:gd name="connsiteY4" fmla="*/ 0 h 2632075"/>
              <a:gd name="connsiteX0" fmla="*/ 1364776 w 2627147"/>
              <a:gd name="connsiteY0" fmla="*/ 0 h 1233179"/>
              <a:gd name="connsiteX1" fmla="*/ 2627147 w 2627147"/>
              <a:gd name="connsiteY1" fmla="*/ 0 h 1233179"/>
              <a:gd name="connsiteX2" fmla="*/ 1364729 w 2627147"/>
              <a:gd name="connsiteY2" fmla="*/ 161831 h 1233179"/>
              <a:gd name="connsiteX3" fmla="*/ 0 w 2627147"/>
              <a:gd name="connsiteY3" fmla="*/ 1233179 h 1233179"/>
              <a:gd name="connsiteX4" fmla="*/ 1364776 w 2627147"/>
              <a:gd name="connsiteY4" fmla="*/ 0 h 1233179"/>
              <a:gd name="connsiteX0" fmla="*/ 1364776 w 2627147"/>
              <a:gd name="connsiteY0" fmla="*/ 0 h 2557013"/>
              <a:gd name="connsiteX1" fmla="*/ 2627147 w 2627147"/>
              <a:gd name="connsiteY1" fmla="*/ 0 h 2557013"/>
              <a:gd name="connsiteX2" fmla="*/ 1337434 w 2627147"/>
              <a:gd name="connsiteY2" fmla="*/ 2557013 h 2557013"/>
              <a:gd name="connsiteX3" fmla="*/ 0 w 2627147"/>
              <a:gd name="connsiteY3" fmla="*/ 1233179 h 2557013"/>
              <a:gd name="connsiteX4" fmla="*/ 1364776 w 2627147"/>
              <a:gd name="connsiteY4" fmla="*/ 0 h 2557013"/>
              <a:gd name="connsiteX0" fmla="*/ 1364776 w 2647618"/>
              <a:gd name="connsiteY0" fmla="*/ 0 h 2557013"/>
              <a:gd name="connsiteX1" fmla="*/ 2647618 w 2647618"/>
              <a:gd name="connsiteY1" fmla="*/ 1221474 h 2557013"/>
              <a:gd name="connsiteX2" fmla="*/ 1337434 w 2647618"/>
              <a:gd name="connsiteY2" fmla="*/ 2557013 h 2557013"/>
              <a:gd name="connsiteX3" fmla="*/ 0 w 2647618"/>
              <a:gd name="connsiteY3" fmla="*/ 1233179 h 2557013"/>
              <a:gd name="connsiteX4" fmla="*/ 1364776 w 2647618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843 w 2647689"/>
              <a:gd name="connsiteY0" fmla="*/ 0 h 2557035"/>
              <a:gd name="connsiteX1" fmla="*/ 2647685 w 2647689"/>
              <a:gd name="connsiteY1" fmla="*/ 1221474 h 2557035"/>
              <a:gd name="connsiteX2" fmla="*/ 1337501 w 2647689"/>
              <a:gd name="connsiteY2" fmla="*/ 2557013 h 2557035"/>
              <a:gd name="connsiteX3" fmla="*/ 67 w 2647689"/>
              <a:gd name="connsiteY3" fmla="*/ 1233179 h 2557035"/>
              <a:gd name="connsiteX4" fmla="*/ 1364843 w 2647689"/>
              <a:gd name="connsiteY4" fmla="*/ 0 h 2557035"/>
              <a:gd name="connsiteX0" fmla="*/ 1364845 w 2647691"/>
              <a:gd name="connsiteY0" fmla="*/ 0 h 2557035"/>
              <a:gd name="connsiteX1" fmla="*/ 2647687 w 2647691"/>
              <a:gd name="connsiteY1" fmla="*/ 1221474 h 2557035"/>
              <a:gd name="connsiteX2" fmla="*/ 1337503 w 2647691"/>
              <a:gd name="connsiteY2" fmla="*/ 2557013 h 2557035"/>
              <a:gd name="connsiteX3" fmla="*/ 69 w 2647691"/>
              <a:gd name="connsiteY3" fmla="*/ 1233179 h 2557035"/>
              <a:gd name="connsiteX4" fmla="*/ 1364845 w 2647691"/>
              <a:gd name="connsiteY4" fmla="*/ 0 h 2557035"/>
              <a:gd name="connsiteX0" fmla="*/ 1364845 w 2647692"/>
              <a:gd name="connsiteY0" fmla="*/ 0 h 2557035"/>
              <a:gd name="connsiteX1" fmla="*/ 2647687 w 2647692"/>
              <a:gd name="connsiteY1" fmla="*/ 1221474 h 2557035"/>
              <a:gd name="connsiteX2" fmla="*/ 1337503 w 2647692"/>
              <a:gd name="connsiteY2" fmla="*/ 2557013 h 2557035"/>
              <a:gd name="connsiteX3" fmla="*/ 69 w 2647692"/>
              <a:gd name="connsiteY3" fmla="*/ 1233179 h 2557035"/>
              <a:gd name="connsiteX4" fmla="*/ 1364845 w 2647692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68 w 2647710"/>
              <a:gd name="connsiteY0" fmla="*/ 0 h 2557035"/>
              <a:gd name="connsiteX1" fmla="*/ 2647710 w 2647710"/>
              <a:gd name="connsiteY1" fmla="*/ 1221474 h 2557035"/>
              <a:gd name="connsiteX2" fmla="*/ 1337526 w 2647710"/>
              <a:gd name="connsiteY2" fmla="*/ 2557013 h 2557035"/>
              <a:gd name="connsiteX3" fmla="*/ 92 w 2647710"/>
              <a:gd name="connsiteY3" fmla="*/ 1233179 h 2557035"/>
              <a:gd name="connsiteX4" fmla="*/ 1364868 w 2647710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604807"/>
              <a:gd name="connsiteX1" fmla="*/ 2647618 w 2647618"/>
              <a:gd name="connsiteY1" fmla="*/ 1269241 h 2604807"/>
              <a:gd name="connsiteX2" fmla="*/ 1337434 w 2647618"/>
              <a:gd name="connsiteY2" fmla="*/ 2604780 h 2604807"/>
              <a:gd name="connsiteX3" fmla="*/ 0 w 2647618"/>
              <a:gd name="connsiteY3" fmla="*/ 1280946 h 2604807"/>
              <a:gd name="connsiteX4" fmla="*/ 1364776 w 2647618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593026"/>
              <a:gd name="connsiteY0" fmla="*/ 0 h 2604807"/>
              <a:gd name="connsiteX1" fmla="*/ 2593026 w 2593026"/>
              <a:gd name="connsiteY1" fmla="*/ 1276065 h 2604807"/>
              <a:gd name="connsiteX2" fmla="*/ 1303314 w 2593026"/>
              <a:gd name="connsiteY2" fmla="*/ 2604780 h 2604807"/>
              <a:gd name="connsiteX3" fmla="*/ 0 w 2593026"/>
              <a:gd name="connsiteY3" fmla="*/ 1280946 h 2604807"/>
              <a:gd name="connsiteX4" fmla="*/ 1330656 w 2593026"/>
              <a:gd name="connsiteY4" fmla="*/ 0 h 2604807"/>
              <a:gd name="connsiteX0" fmla="*/ 1330656 w 2599850"/>
              <a:gd name="connsiteY0" fmla="*/ 0 h 2604808"/>
              <a:gd name="connsiteX1" fmla="*/ 2599850 w 2599850"/>
              <a:gd name="connsiteY1" fmla="*/ 1296536 h 2604808"/>
              <a:gd name="connsiteX2" fmla="*/ 1303314 w 2599850"/>
              <a:gd name="connsiteY2" fmla="*/ 2604780 h 2604808"/>
              <a:gd name="connsiteX3" fmla="*/ 0 w 2599850"/>
              <a:gd name="connsiteY3" fmla="*/ 1280946 h 2604808"/>
              <a:gd name="connsiteX4" fmla="*/ 1330656 w 2599850"/>
              <a:gd name="connsiteY4" fmla="*/ 0 h 2604808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106" h="2604814">
                <a:moveTo>
                  <a:pt x="1330656" y="0"/>
                </a:moveTo>
                <a:cubicBezTo>
                  <a:pt x="2119936" y="31844"/>
                  <a:pt x="2581669" y="671014"/>
                  <a:pt x="2599850" y="1296536"/>
                </a:cubicBezTo>
                <a:cubicBezTo>
                  <a:pt x="2613499" y="2021495"/>
                  <a:pt x="2081236" y="2609976"/>
                  <a:pt x="1303314" y="2604780"/>
                </a:cubicBezTo>
                <a:cubicBezTo>
                  <a:pt x="550428" y="2600230"/>
                  <a:pt x="9083" y="2104361"/>
                  <a:pt x="0" y="1280946"/>
                </a:cubicBezTo>
                <a:cubicBezTo>
                  <a:pt x="4550" y="569635"/>
                  <a:pt x="561833" y="8451"/>
                  <a:pt x="1330656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24" name="Titel 12">
            <a:extLst>
              <a:ext uri="{FF2B5EF4-FFF2-40B4-BE49-F238E27FC236}">
                <a16:creationId xmlns:a16="http://schemas.microsoft.com/office/drawing/2014/main" xmlns="" id="{C7E46523-E2CA-4EE1-8980-D82A9C3465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625" y="296862"/>
            <a:ext cx="11599022" cy="1858126"/>
          </a:xfrm>
          <a:prstGeom prst="rect">
            <a:avLst/>
          </a:prstGeom>
        </p:spPr>
        <p:txBody>
          <a:bodyPr tIns="90000" bIns="90000" anchor="ctr"/>
          <a:lstStyle>
            <a:lvl1pPr>
              <a:lnSpc>
                <a:spcPts val="6800"/>
              </a:lnSpc>
              <a:defRPr sz="6000" spc="100" baseline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31" name="Bildplatzhalter 3">
            <a:extLst>
              <a:ext uri="{FF2B5EF4-FFF2-40B4-BE49-F238E27FC236}">
                <a16:creationId xmlns:a16="http://schemas.microsoft.com/office/drawing/2014/main" xmlns="" id="{78527BD0-1F52-441F-BF8C-41363FEF64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54262" y="2484922"/>
            <a:ext cx="1902828" cy="1906273"/>
          </a:xfrm>
          <a:custGeom>
            <a:avLst/>
            <a:gdLst>
              <a:gd name="connsiteX0" fmla="*/ 0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0 w 2606675"/>
              <a:gd name="connsiteY4" fmla="*/ 0 h 2632075"/>
              <a:gd name="connsiteX0" fmla="*/ 1344304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1344304 w 2606675"/>
              <a:gd name="connsiteY4" fmla="*/ 0 h 2632075"/>
              <a:gd name="connsiteX0" fmla="*/ 1364776 w 2627147"/>
              <a:gd name="connsiteY0" fmla="*/ 0 h 2632075"/>
              <a:gd name="connsiteX1" fmla="*/ 2627147 w 2627147"/>
              <a:gd name="connsiteY1" fmla="*/ 0 h 2632075"/>
              <a:gd name="connsiteX2" fmla="*/ 2627147 w 2627147"/>
              <a:gd name="connsiteY2" fmla="*/ 2632075 h 2632075"/>
              <a:gd name="connsiteX3" fmla="*/ 0 w 2627147"/>
              <a:gd name="connsiteY3" fmla="*/ 1233179 h 2632075"/>
              <a:gd name="connsiteX4" fmla="*/ 1364776 w 2627147"/>
              <a:gd name="connsiteY4" fmla="*/ 0 h 2632075"/>
              <a:gd name="connsiteX0" fmla="*/ 1364776 w 2627147"/>
              <a:gd name="connsiteY0" fmla="*/ 0 h 1233179"/>
              <a:gd name="connsiteX1" fmla="*/ 2627147 w 2627147"/>
              <a:gd name="connsiteY1" fmla="*/ 0 h 1233179"/>
              <a:gd name="connsiteX2" fmla="*/ 1364729 w 2627147"/>
              <a:gd name="connsiteY2" fmla="*/ 161831 h 1233179"/>
              <a:gd name="connsiteX3" fmla="*/ 0 w 2627147"/>
              <a:gd name="connsiteY3" fmla="*/ 1233179 h 1233179"/>
              <a:gd name="connsiteX4" fmla="*/ 1364776 w 2627147"/>
              <a:gd name="connsiteY4" fmla="*/ 0 h 1233179"/>
              <a:gd name="connsiteX0" fmla="*/ 1364776 w 2627147"/>
              <a:gd name="connsiteY0" fmla="*/ 0 h 2557013"/>
              <a:gd name="connsiteX1" fmla="*/ 2627147 w 2627147"/>
              <a:gd name="connsiteY1" fmla="*/ 0 h 2557013"/>
              <a:gd name="connsiteX2" fmla="*/ 1337434 w 2627147"/>
              <a:gd name="connsiteY2" fmla="*/ 2557013 h 2557013"/>
              <a:gd name="connsiteX3" fmla="*/ 0 w 2627147"/>
              <a:gd name="connsiteY3" fmla="*/ 1233179 h 2557013"/>
              <a:gd name="connsiteX4" fmla="*/ 1364776 w 2627147"/>
              <a:gd name="connsiteY4" fmla="*/ 0 h 2557013"/>
              <a:gd name="connsiteX0" fmla="*/ 1364776 w 2647618"/>
              <a:gd name="connsiteY0" fmla="*/ 0 h 2557013"/>
              <a:gd name="connsiteX1" fmla="*/ 2647618 w 2647618"/>
              <a:gd name="connsiteY1" fmla="*/ 1221474 h 2557013"/>
              <a:gd name="connsiteX2" fmla="*/ 1337434 w 2647618"/>
              <a:gd name="connsiteY2" fmla="*/ 2557013 h 2557013"/>
              <a:gd name="connsiteX3" fmla="*/ 0 w 2647618"/>
              <a:gd name="connsiteY3" fmla="*/ 1233179 h 2557013"/>
              <a:gd name="connsiteX4" fmla="*/ 1364776 w 2647618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843 w 2647689"/>
              <a:gd name="connsiteY0" fmla="*/ 0 h 2557035"/>
              <a:gd name="connsiteX1" fmla="*/ 2647685 w 2647689"/>
              <a:gd name="connsiteY1" fmla="*/ 1221474 h 2557035"/>
              <a:gd name="connsiteX2" fmla="*/ 1337501 w 2647689"/>
              <a:gd name="connsiteY2" fmla="*/ 2557013 h 2557035"/>
              <a:gd name="connsiteX3" fmla="*/ 67 w 2647689"/>
              <a:gd name="connsiteY3" fmla="*/ 1233179 h 2557035"/>
              <a:gd name="connsiteX4" fmla="*/ 1364843 w 2647689"/>
              <a:gd name="connsiteY4" fmla="*/ 0 h 2557035"/>
              <a:gd name="connsiteX0" fmla="*/ 1364845 w 2647691"/>
              <a:gd name="connsiteY0" fmla="*/ 0 h 2557035"/>
              <a:gd name="connsiteX1" fmla="*/ 2647687 w 2647691"/>
              <a:gd name="connsiteY1" fmla="*/ 1221474 h 2557035"/>
              <a:gd name="connsiteX2" fmla="*/ 1337503 w 2647691"/>
              <a:gd name="connsiteY2" fmla="*/ 2557013 h 2557035"/>
              <a:gd name="connsiteX3" fmla="*/ 69 w 2647691"/>
              <a:gd name="connsiteY3" fmla="*/ 1233179 h 2557035"/>
              <a:gd name="connsiteX4" fmla="*/ 1364845 w 2647691"/>
              <a:gd name="connsiteY4" fmla="*/ 0 h 2557035"/>
              <a:gd name="connsiteX0" fmla="*/ 1364845 w 2647692"/>
              <a:gd name="connsiteY0" fmla="*/ 0 h 2557035"/>
              <a:gd name="connsiteX1" fmla="*/ 2647687 w 2647692"/>
              <a:gd name="connsiteY1" fmla="*/ 1221474 h 2557035"/>
              <a:gd name="connsiteX2" fmla="*/ 1337503 w 2647692"/>
              <a:gd name="connsiteY2" fmla="*/ 2557013 h 2557035"/>
              <a:gd name="connsiteX3" fmla="*/ 69 w 2647692"/>
              <a:gd name="connsiteY3" fmla="*/ 1233179 h 2557035"/>
              <a:gd name="connsiteX4" fmla="*/ 1364845 w 2647692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68 w 2647710"/>
              <a:gd name="connsiteY0" fmla="*/ 0 h 2557035"/>
              <a:gd name="connsiteX1" fmla="*/ 2647710 w 2647710"/>
              <a:gd name="connsiteY1" fmla="*/ 1221474 h 2557035"/>
              <a:gd name="connsiteX2" fmla="*/ 1337526 w 2647710"/>
              <a:gd name="connsiteY2" fmla="*/ 2557013 h 2557035"/>
              <a:gd name="connsiteX3" fmla="*/ 92 w 2647710"/>
              <a:gd name="connsiteY3" fmla="*/ 1233179 h 2557035"/>
              <a:gd name="connsiteX4" fmla="*/ 1364868 w 2647710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604807"/>
              <a:gd name="connsiteX1" fmla="*/ 2647618 w 2647618"/>
              <a:gd name="connsiteY1" fmla="*/ 1269241 h 2604807"/>
              <a:gd name="connsiteX2" fmla="*/ 1337434 w 2647618"/>
              <a:gd name="connsiteY2" fmla="*/ 2604780 h 2604807"/>
              <a:gd name="connsiteX3" fmla="*/ 0 w 2647618"/>
              <a:gd name="connsiteY3" fmla="*/ 1280946 h 2604807"/>
              <a:gd name="connsiteX4" fmla="*/ 1364776 w 2647618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593026"/>
              <a:gd name="connsiteY0" fmla="*/ 0 h 2604807"/>
              <a:gd name="connsiteX1" fmla="*/ 2593026 w 2593026"/>
              <a:gd name="connsiteY1" fmla="*/ 1276065 h 2604807"/>
              <a:gd name="connsiteX2" fmla="*/ 1303314 w 2593026"/>
              <a:gd name="connsiteY2" fmla="*/ 2604780 h 2604807"/>
              <a:gd name="connsiteX3" fmla="*/ 0 w 2593026"/>
              <a:gd name="connsiteY3" fmla="*/ 1280946 h 2604807"/>
              <a:gd name="connsiteX4" fmla="*/ 1330656 w 2593026"/>
              <a:gd name="connsiteY4" fmla="*/ 0 h 2604807"/>
              <a:gd name="connsiteX0" fmla="*/ 1330656 w 2599850"/>
              <a:gd name="connsiteY0" fmla="*/ 0 h 2604808"/>
              <a:gd name="connsiteX1" fmla="*/ 2599850 w 2599850"/>
              <a:gd name="connsiteY1" fmla="*/ 1296536 h 2604808"/>
              <a:gd name="connsiteX2" fmla="*/ 1303314 w 2599850"/>
              <a:gd name="connsiteY2" fmla="*/ 2604780 h 2604808"/>
              <a:gd name="connsiteX3" fmla="*/ 0 w 2599850"/>
              <a:gd name="connsiteY3" fmla="*/ 1280946 h 2604808"/>
              <a:gd name="connsiteX4" fmla="*/ 1330656 w 2599850"/>
              <a:gd name="connsiteY4" fmla="*/ 0 h 2604808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106" h="2604814">
                <a:moveTo>
                  <a:pt x="1330656" y="0"/>
                </a:moveTo>
                <a:cubicBezTo>
                  <a:pt x="2119936" y="31844"/>
                  <a:pt x="2581669" y="671014"/>
                  <a:pt x="2599850" y="1296536"/>
                </a:cubicBezTo>
                <a:cubicBezTo>
                  <a:pt x="2613499" y="2021495"/>
                  <a:pt x="2081236" y="2609976"/>
                  <a:pt x="1303314" y="2604780"/>
                </a:cubicBezTo>
                <a:cubicBezTo>
                  <a:pt x="550428" y="2600230"/>
                  <a:pt x="9083" y="2104361"/>
                  <a:pt x="0" y="1280946"/>
                </a:cubicBezTo>
                <a:cubicBezTo>
                  <a:pt x="4550" y="569635"/>
                  <a:pt x="561833" y="8451"/>
                  <a:pt x="1330656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32" name="Bildplatzhalter 3">
            <a:extLst>
              <a:ext uri="{FF2B5EF4-FFF2-40B4-BE49-F238E27FC236}">
                <a16:creationId xmlns:a16="http://schemas.microsoft.com/office/drawing/2014/main" xmlns="" id="{F53E2D80-018B-40A2-9BCC-87974FE23B4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28695" y="2484922"/>
            <a:ext cx="1902828" cy="1906273"/>
          </a:xfrm>
          <a:custGeom>
            <a:avLst/>
            <a:gdLst>
              <a:gd name="connsiteX0" fmla="*/ 0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0 w 2606675"/>
              <a:gd name="connsiteY4" fmla="*/ 0 h 2632075"/>
              <a:gd name="connsiteX0" fmla="*/ 1344304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1344304 w 2606675"/>
              <a:gd name="connsiteY4" fmla="*/ 0 h 2632075"/>
              <a:gd name="connsiteX0" fmla="*/ 1364776 w 2627147"/>
              <a:gd name="connsiteY0" fmla="*/ 0 h 2632075"/>
              <a:gd name="connsiteX1" fmla="*/ 2627147 w 2627147"/>
              <a:gd name="connsiteY1" fmla="*/ 0 h 2632075"/>
              <a:gd name="connsiteX2" fmla="*/ 2627147 w 2627147"/>
              <a:gd name="connsiteY2" fmla="*/ 2632075 h 2632075"/>
              <a:gd name="connsiteX3" fmla="*/ 0 w 2627147"/>
              <a:gd name="connsiteY3" fmla="*/ 1233179 h 2632075"/>
              <a:gd name="connsiteX4" fmla="*/ 1364776 w 2627147"/>
              <a:gd name="connsiteY4" fmla="*/ 0 h 2632075"/>
              <a:gd name="connsiteX0" fmla="*/ 1364776 w 2627147"/>
              <a:gd name="connsiteY0" fmla="*/ 0 h 1233179"/>
              <a:gd name="connsiteX1" fmla="*/ 2627147 w 2627147"/>
              <a:gd name="connsiteY1" fmla="*/ 0 h 1233179"/>
              <a:gd name="connsiteX2" fmla="*/ 1364729 w 2627147"/>
              <a:gd name="connsiteY2" fmla="*/ 161831 h 1233179"/>
              <a:gd name="connsiteX3" fmla="*/ 0 w 2627147"/>
              <a:gd name="connsiteY3" fmla="*/ 1233179 h 1233179"/>
              <a:gd name="connsiteX4" fmla="*/ 1364776 w 2627147"/>
              <a:gd name="connsiteY4" fmla="*/ 0 h 1233179"/>
              <a:gd name="connsiteX0" fmla="*/ 1364776 w 2627147"/>
              <a:gd name="connsiteY0" fmla="*/ 0 h 2557013"/>
              <a:gd name="connsiteX1" fmla="*/ 2627147 w 2627147"/>
              <a:gd name="connsiteY1" fmla="*/ 0 h 2557013"/>
              <a:gd name="connsiteX2" fmla="*/ 1337434 w 2627147"/>
              <a:gd name="connsiteY2" fmla="*/ 2557013 h 2557013"/>
              <a:gd name="connsiteX3" fmla="*/ 0 w 2627147"/>
              <a:gd name="connsiteY3" fmla="*/ 1233179 h 2557013"/>
              <a:gd name="connsiteX4" fmla="*/ 1364776 w 2627147"/>
              <a:gd name="connsiteY4" fmla="*/ 0 h 2557013"/>
              <a:gd name="connsiteX0" fmla="*/ 1364776 w 2647618"/>
              <a:gd name="connsiteY0" fmla="*/ 0 h 2557013"/>
              <a:gd name="connsiteX1" fmla="*/ 2647618 w 2647618"/>
              <a:gd name="connsiteY1" fmla="*/ 1221474 h 2557013"/>
              <a:gd name="connsiteX2" fmla="*/ 1337434 w 2647618"/>
              <a:gd name="connsiteY2" fmla="*/ 2557013 h 2557013"/>
              <a:gd name="connsiteX3" fmla="*/ 0 w 2647618"/>
              <a:gd name="connsiteY3" fmla="*/ 1233179 h 2557013"/>
              <a:gd name="connsiteX4" fmla="*/ 1364776 w 2647618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843 w 2647689"/>
              <a:gd name="connsiteY0" fmla="*/ 0 h 2557035"/>
              <a:gd name="connsiteX1" fmla="*/ 2647685 w 2647689"/>
              <a:gd name="connsiteY1" fmla="*/ 1221474 h 2557035"/>
              <a:gd name="connsiteX2" fmla="*/ 1337501 w 2647689"/>
              <a:gd name="connsiteY2" fmla="*/ 2557013 h 2557035"/>
              <a:gd name="connsiteX3" fmla="*/ 67 w 2647689"/>
              <a:gd name="connsiteY3" fmla="*/ 1233179 h 2557035"/>
              <a:gd name="connsiteX4" fmla="*/ 1364843 w 2647689"/>
              <a:gd name="connsiteY4" fmla="*/ 0 h 2557035"/>
              <a:gd name="connsiteX0" fmla="*/ 1364845 w 2647691"/>
              <a:gd name="connsiteY0" fmla="*/ 0 h 2557035"/>
              <a:gd name="connsiteX1" fmla="*/ 2647687 w 2647691"/>
              <a:gd name="connsiteY1" fmla="*/ 1221474 h 2557035"/>
              <a:gd name="connsiteX2" fmla="*/ 1337503 w 2647691"/>
              <a:gd name="connsiteY2" fmla="*/ 2557013 h 2557035"/>
              <a:gd name="connsiteX3" fmla="*/ 69 w 2647691"/>
              <a:gd name="connsiteY3" fmla="*/ 1233179 h 2557035"/>
              <a:gd name="connsiteX4" fmla="*/ 1364845 w 2647691"/>
              <a:gd name="connsiteY4" fmla="*/ 0 h 2557035"/>
              <a:gd name="connsiteX0" fmla="*/ 1364845 w 2647692"/>
              <a:gd name="connsiteY0" fmla="*/ 0 h 2557035"/>
              <a:gd name="connsiteX1" fmla="*/ 2647687 w 2647692"/>
              <a:gd name="connsiteY1" fmla="*/ 1221474 h 2557035"/>
              <a:gd name="connsiteX2" fmla="*/ 1337503 w 2647692"/>
              <a:gd name="connsiteY2" fmla="*/ 2557013 h 2557035"/>
              <a:gd name="connsiteX3" fmla="*/ 69 w 2647692"/>
              <a:gd name="connsiteY3" fmla="*/ 1233179 h 2557035"/>
              <a:gd name="connsiteX4" fmla="*/ 1364845 w 2647692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68 w 2647710"/>
              <a:gd name="connsiteY0" fmla="*/ 0 h 2557035"/>
              <a:gd name="connsiteX1" fmla="*/ 2647710 w 2647710"/>
              <a:gd name="connsiteY1" fmla="*/ 1221474 h 2557035"/>
              <a:gd name="connsiteX2" fmla="*/ 1337526 w 2647710"/>
              <a:gd name="connsiteY2" fmla="*/ 2557013 h 2557035"/>
              <a:gd name="connsiteX3" fmla="*/ 92 w 2647710"/>
              <a:gd name="connsiteY3" fmla="*/ 1233179 h 2557035"/>
              <a:gd name="connsiteX4" fmla="*/ 1364868 w 2647710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604807"/>
              <a:gd name="connsiteX1" fmla="*/ 2647618 w 2647618"/>
              <a:gd name="connsiteY1" fmla="*/ 1269241 h 2604807"/>
              <a:gd name="connsiteX2" fmla="*/ 1337434 w 2647618"/>
              <a:gd name="connsiteY2" fmla="*/ 2604780 h 2604807"/>
              <a:gd name="connsiteX3" fmla="*/ 0 w 2647618"/>
              <a:gd name="connsiteY3" fmla="*/ 1280946 h 2604807"/>
              <a:gd name="connsiteX4" fmla="*/ 1364776 w 2647618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593026"/>
              <a:gd name="connsiteY0" fmla="*/ 0 h 2604807"/>
              <a:gd name="connsiteX1" fmla="*/ 2593026 w 2593026"/>
              <a:gd name="connsiteY1" fmla="*/ 1276065 h 2604807"/>
              <a:gd name="connsiteX2" fmla="*/ 1303314 w 2593026"/>
              <a:gd name="connsiteY2" fmla="*/ 2604780 h 2604807"/>
              <a:gd name="connsiteX3" fmla="*/ 0 w 2593026"/>
              <a:gd name="connsiteY3" fmla="*/ 1280946 h 2604807"/>
              <a:gd name="connsiteX4" fmla="*/ 1330656 w 2593026"/>
              <a:gd name="connsiteY4" fmla="*/ 0 h 2604807"/>
              <a:gd name="connsiteX0" fmla="*/ 1330656 w 2599850"/>
              <a:gd name="connsiteY0" fmla="*/ 0 h 2604808"/>
              <a:gd name="connsiteX1" fmla="*/ 2599850 w 2599850"/>
              <a:gd name="connsiteY1" fmla="*/ 1296536 h 2604808"/>
              <a:gd name="connsiteX2" fmla="*/ 1303314 w 2599850"/>
              <a:gd name="connsiteY2" fmla="*/ 2604780 h 2604808"/>
              <a:gd name="connsiteX3" fmla="*/ 0 w 2599850"/>
              <a:gd name="connsiteY3" fmla="*/ 1280946 h 2604808"/>
              <a:gd name="connsiteX4" fmla="*/ 1330656 w 2599850"/>
              <a:gd name="connsiteY4" fmla="*/ 0 h 2604808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106" h="2604814">
                <a:moveTo>
                  <a:pt x="1330656" y="0"/>
                </a:moveTo>
                <a:cubicBezTo>
                  <a:pt x="2119936" y="31844"/>
                  <a:pt x="2581669" y="671014"/>
                  <a:pt x="2599850" y="1296536"/>
                </a:cubicBezTo>
                <a:cubicBezTo>
                  <a:pt x="2613499" y="2021495"/>
                  <a:pt x="2081236" y="2609976"/>
                  <a:pt x="1303314" y="2604780"/>
                </a:cubicBezTo>
                <a:cubicBezTo>
                  <a:pt x="550428" y="2600230"/>
                  <a:pt x="9083" y="2104361"/>
                  <a:pt x="0" y="1280946"/>
                </a:cubicBezTo>
                <a:cubicBezTo>
                  <a:pt x="4550" y="569635"/>
                  <a:pt x="561833" y="8451"/>
                  <a:pt x="1330656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33" name="Bildplatzhalter 3">
            <a:extLst>
              <a:ext uri="{FF2B5EF4-FFF2-40B4-BE49-F238E27FC236}">
                <a16:creationId xmlns:a16="http://schemas.microsoft.com/office/drawing/2014/main" xmlns="" id="{42755874-67C6-47EA-B076-10FFB34868C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96913" y="2484922"/>
            <a:ext cx="1902828" cy="1906273"/>
          </a:xfrm>
          <a:custGeom>
            <a:avLst/>
            <a:gdLst>
              <a:gd name="connsiteX0" fmla="*/ 0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0 w 2606675"/>
              <a:gd name="connsiteY4" fmla="*/ 0 h 2632075"/>
              <a:gd name="connsiteX0" fmla="*/ 1344304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1344304 w 2606675"/>
              <a:gd name="connsiteY4" fmla="*/ 0 h 2632075"/>
              <a:gd name="connsiteX0" fmla="*/ 1364776 w 2627147"/>
              <a:gd name="connsiteY0" fmla="*/ 0 h 2632075"/>
              <a:gd name="connsiteX1" fmla="*/ 2627147 w 2627147"/>
              <a:gd name="connsiteY1" fmla="*/ 0 h 2632075"/>
              <a:gd name="connsiteX2" fmla="*/ 2627147 w 2627147"/>
              <a:gd name="connsiteY2" fmla="*/ 2632075 h 2632075"/>
              <a:gd name="connsiteX3" fmla="*/ 0 w 2627147"/>
              <a:gd name="connsiteY3" fmla="*/ 1233179 h 2632075"/>
              <a:gd name="connsiteX4" fmla="*/ 1364776 w 2627147"/>
              <a:gd name="connsiteY4" fmla="*/ 0 h 2632075"/>
              <a:gd name="connsiteX0" fmla="*/ 1364776 w 2627147"/>
              <a:gd name="connsiteY0" fmla="*/ 0 h 1233179"/>
              <a:gd name="connsiteX1" fmla="*/ 2627147 w 2627147"/>
              <a:gd name="connsiteY1" fmla="*/ 0 h 1233179"/>
              <a:gd name="connsiteX2" fmla="*/ 1364729 w 2627147"/>
              <a:gd name="connsiteY2" fmla="*/ 161831 h 1233179"/>
              <a:gd name="connsiteX3" fmla="*/ 0 w 2627147"/>
              <a:gd name="connsiteY3" fmla="*/ 1233179 h 1233179"/>
              <a:gd name="connsiteX4" fmla="*/ 1364776 w 2627147"/>
              <a:gd name="connsiteY4" fmla="*/ 0 h 1233179"/>
              <a:gd name="connsiteX0" fmla="*/ 1364776 w 2627147"/>
              <a:gd name="connsiteY0" fmla="*/ 0 h 2557013"/>
              <a:gd name="connsiteX1" fmla="*/ 2627147 w 2627147"/>
              <a:gd name="connsiteY1" fmla="*/ 0 h 2557013"/>
              <a:gd name="connsiteX2" fmla="*/ 1337434 w 2627147"/>
              <a:gd name="connsiteY2" fmla="*/ 2557013 h 2557013"/>
              <a:gd name="connsiteX3" fmla="*/ 0 w 2627147"/>
              <a:gd name="connsiteY3" fmla="*/ 1233179 h 2557013"/>
              <a:gd name="connsiteX4" fmla="*/ 1364776 w 2627147"/>
              <a:gd name="connsiteY4" fmla="*/ 0 h 2557013"/>
              <a:gd name="connsiteX0" fmla="*/ 1364776 w 2647618"/>
              <a:gd name="connsiteY0" fmla="*/ 0 h 2557013"/>
              <a:gd name="connsiteX1" fmla="*/ 2647618 w 2647618"/>
              <a:gd name="connsiteY1" fmla="*/ 1221474 h 2557013"/>
              <a:gd name="connsiteX2" fmla="*/ 1337434 w 2647618"/>
              <a:gd name="connsiteY2" fmla="*/ 2557013 h 2557013"/>
              <a:gd name="connsiteX3" fmla="*/ 0 w 2647618"/>
              <a:gd name="connsiteY3" fmla="*/ 1233179 h 2557013"/>
              <a:gd name="connsiteX4" fmla="*/ 1364776 w 2647618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843 w 2647689"/>
              <a:gd name="connsiteY0" fmla="*/ 0 h 2557035"/>
              <a:gd name="connsiteX1" fmla="*/ 2647685 w 2647689"/>
              <a:gd name="connsiteY1" fmla="*/ 1221474 h 2557035"/>
              <a:gd name="connsiteX2" fmla="*/ 1337501 w 2647689"/>
              <a:gd name="connsiteY2" fmla="*/ 2557013 h 2557035"/>
              <a:gd name="connsiteX3" fmla="*/ 67 w 2647689"/>
              <a:gd name="connsiteY3" fmla="*/ 1233179 h 2557035"/>
              <a:gd name="connsiteX4" fmla="*/ 1364843 w 2647689"/>
              <a:gd name="connsiteY4" fmla="*/ 0 h 2557035"/>
              <a:gd name="connsiteX0" fmla="*/ 1364845 w 2647691"/>
              <a:gd name="connsiteY0" fmla="*/ 0 h 2557035"/>
              <a:gd name="connsiteX1" fmla="*/ 2647687 w 2647691"/>
              <a:gd name="connsiteY1" fmla="*/ 1221474 h 2557035"/>
              <a:gd name="connsiteX2" fmla="*/ 1337503 w 2647691"/>
              <a:gd name="connsiteY2" fmla="*/ 2557013 h 2557035"/>
              <a:gd name="connsiteX3" fmla="*/ 69 w 2647691"/>
              <a:gd name="connsiteY3" fmla="*/ 1233179 h 2557035"/>
              <a:gd name="connsiteX4" fmla="*/ 1364845 w 2647691"/>
              <a:gd name="connsiteY4" fmla="*/ 0 h 2557035"/>
              <a:gd name="connsiteX0" fmla="*/ 1364845 w 2647692"/>
              <a:gd name="connsiteY0" fmla="*/ 0 h 2557035"/>
              <a:gd name="connsiteX1" fmla="*/ 2647687 w 2647692"/>
              <a:gd name="connsiteY1" fmla="*/ 1221474 h 2557035"/>
              <a:gd name="connsiteX2" fmla="*/ 1337503 w 2647692"/>
              <a:gd name="connsiteY2" fmla="*/ 2557013 h 2557035"/>
              <a:gd name="connsiteX3" fmla="*/ 69 w 2647692"/>
              <a:gd name="connsiteY3" fmla="*/ 1233179 h 2557035"/>
              <a:gd name="connsiteX4" fmla="*/ 1364845 w 2647692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68 w 2647710"/>
              <a:gd name="connsiteY0" fmla="*/ 0 h 2557035"/>
              <a:gd name="connsiteX1" fmla="*/ 2647710 w 2647710"/>
              <a:gd name="connsiteY1" fmla="*/ 1221474 h 2557035"/>
              <a:gd name="connsiteX2" fmla="*/ 1337526 w 2647710"/>
              <a:gd name="connsiteY2" fmla="*/ 2557013 h 2557035"/>
              <a:gd name="connsiteX3" fmla="*/ 92 w 2647710"/>
              <a:gd name="connsiteY3" fmla="*/ 1233179 h 2557035"/>
              <a:gd name="connsiteX4" fmla="*/ 1364868 w 2647710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604807"/>
              <a:gd name="connsiteX1" fmla="*/ 2647618 w 2647618"/>
              <a:gd name="connsiteY1" fmla="*/ 1269241 h 2604807"/>
              <a:gd name="connsiteX2" fmla="*/ 1337434 w 2647618"/>
              <a:gd name="connsiteY2" fmla="*/ 2604780 h 2604807"/>
              <a:gd name="connsiteX3" fmla="*/ 0 w 2647618"/>
              <a:gd name="connsiteY3" fmla="*/ 1280946 h 2604807"/>
              <a:gd name="connsiteX4" fmla="*/ 1364776 w 2647618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593026"/>
              <a:gd name="connsiteY0" fmla="*/ 0 h 2604807"/>
              <a:gd name="connsiteX1" fmla="*/ 2593026 w 2593026"/>
              <a:gd name="connsiteY1" fmla="*/ 1276065 h 2604807"/>
              <a:gd name="connsiteX2" fmla="*/ 1303314 w 2593026"/>
              <a:gd name="connsiteY2" fmla="*/ 2604780 h 2604807"/>
              <a:gd name="connsiteX3" fmla="*/ 0 w 2593026"/>
              <a:gd name="connsiteY3" fmla="*/ 1280946 h 2604807"/>
              <a:gd name="connsiteX4" fmla="*/ 1330656 w 2593026"/>
              <a:gd name="connsiteY4" fmla="*/ 0 h 2604807"/>
              <a:gd name="connsiteX0" fmla="*/ 1330656 w 2599850"/>
              <a:gd name="connsiteY0" fmla="*/ 0 h 2604808"/>
              <a:gd name="connsiteX1" fmla="*/ 2599850 w 2599850"/>
              <a:gd name="connsiteY1" fmla="*/ 1296536 h 2604808"/>
              <a:gd name="connsiteX2" fmla="*/ 1303314 w 2599850"/>
              <a:gd name="connsiteY2" fmla="*/ 2604780 h 2604808"/>
              <a:gd name="connsiteX3" fmla="*/ 0 w 2599850"/>
              <a:gd name="connsiteY3" fmla="*/ 1280946 h 2604808"/>
              <a:gd name="connsiteX4" fmla="*/ 1330656 w 2599850"/>
              <a:gd name="connsiteY4" fmla="*/ 0 h 2604808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106" h="2604814">
                <a:moveTo>
                  <a:pt x="1330656" y="0"/>
                </a:moveTo>
                <a:cubicBezTo>
                  <a:pt x="2119936" y="31844"/>
                  <a:pt x="2581669" y="671014"/>
                  <a:pt x="2599850" y="1296536"/>
                </a:cubicBezTo>
                <a:cubicBezTo>
                  <a:pt x="2613499" y="2021495"/>
                  <a:pt x="2081236" y="2609976"/>
                  <a:pt x="1303314" y="2604780"/>
                </a:cubicBezTo>
                <a:cubicBezTo>
                  <a:pt x="550428" y="2600230"/>
                  <a:pt x="9083" y="2104361"/>
                  <a:pt x="0" y="1280946"/>
                </a:cubicBezTo>
                <a:cubicBezTo>
                  <a:pt x="4550" y="569635"/>
                  <a:pt x="561833" y="8451"/>
                  <a:pt x="1330656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39" name="Textplatzhalter 2">
            <a:extLst>
              <a:ext uri="{FF2B5EF4-FFF2-40B4-BE49-F238E27FC236}">
                <a16:creationId xmlns:a16="http://schemas.microsoft.com/office/drawing/2014/main" xmlns="" id="{42ADB76D-521C-444C-8021-50875DA54C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79001" y="4764590"/>
            <a:ext cx="2678915" cy="9616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xmlns="" id="{A85C0AE9-6458-43F8-9F84-4CF2599AEB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9541" y="4764590"/>
            <a:ext cx="2678915" cy="9616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xmlns="" id="{1E466F90-8F9B-460E-B4A7-8B413731C05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6692" y="4767189"/>
            <a:ext cx="2678915" cy="9616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87933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– Circle - Eart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BA33726A-C08D-40F5-AF73-6912C4878198}"/>
              </a:ext>
            </a:extLst>
          </p:cNvPr>
          <p:cNvSpPr/>
          <p:nvPr userDrawn="1"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rgbClr val="283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xmlns="" id="{0F821389-44C9-457D-B3DD-6609075A27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625" y="4721129"/>
            <a:ext cx="2678915" cy="9616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35" name="Bildplatzhalter 3">
            <a:extLst>
              <a:ext uri="{FF2B5EF4-FFF2-40B4-BE49-F238E27FC236}">
                <a16:creationId xmlns:a16="http://schemas.microsoft.com/office/drawing/2014/main" xmlns="" id="{EC1C1B07-D919-47B1-A132-1A3AF33CBF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9829" y="2484922"/>
            <a:ext cx="1902828" cy="1906273"/>
          </a:xfrm>
          <a:custGeom>
            <a:avLst/>
            <a:gdLst>
              <a:gd name="connsiteX0" fmla="*/ 0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0 w 2606675"/>
              <a:gd name="connsiteY4" fmla="*/ 0 h 2632075"/>
              <a:gd name="connsiteX0" fmla="*/ 1344304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1344304 w 2606675"/>
              <a:gd name="connsiteY4" fmla="*/ 0 h 2632075"/>
              <a:gd name="connsiteX0" fmla="*/ 1364776 w 2627147"/>
              <a:gd name="connsiteY0" fmla="*/ 0 h 2632075"/>
              <a:gd name="connsiteX1" fmla="*/ 2627147 w 2627147"/>
              <a:gd name="connsiteY1" fmla="*/ 0 h 2632075"/>
              <a:gd name="connsiteX2" fmla="*/ 2627147 w 2627147"/>
              <a:gd name="connsiteY2" fmla="*/ 2632075 h 2632075"/>
              <a:gd name="connsiteX3" fmla="*/ 0 w 2627147"/>
              <a:gd name="connsiteY3" fmla="*/ 1233179 h 2632075"/>
              <a:gd name="connsiteX4" fmla="*/ 1364776 w 2627147"/>
              <a:gd name="connsiteY4" fmla="*/ 0 h 2632075"/>
              <a:gd name="connsiteX0" fmla="*/ 1364776 w 2627147"/>
              <a:gd name="connsiteY0" fmla="*/ 0 h 1233179"/>
              <a:gd name="connsiteX1" fmla="*/ 2627147 w 2627147"/>
              <a:gd name="connsiteY1" fmla="*/ 0 h 1233179"/>
              <a:gd name="connsiteX2" fmla="*/ 1364729 w 2627147"/>
              <a:gd name="connsiteY2" fmla="*/ 161831 h 1233179"/>
              <a:gd name="connsiteX3" fmla="*/ 0 w 2627147"/>
              <a:gd name="connsiteY3" fmla="*/ 1233179 h 1233179"/>
              <a:gd name="connsiteX4" fmla="*/ 1364776 w 2627147"/>
              <a:gd name="connsiteY4" fmla="*/ 0 h 1233179"/>
              <a:gd name="connsiteX0" fmla="*/ 1364776 w 2627147"/>
              <a:gd name="connsiteY0" fmla="*/ 0 h 2557013"/>
              <a:gd name="connsiteX1" fmla="*/ 2627147 w 2627147"/>
              <a:gd name="connsiteY1" fmla="*/ 0 h 2557013"/>
              <a:gd name="connsiteX2" fmla="*/ 1337434 w 2627147"/>
              <a:gd name="connsiteY2" fmla="*/ 2557013 h 2557013"/>
              <a:gd name="connsiteX3" fmla="*/ 0 w 2627147"/>
              <a:gd name="connsiteY3" fmla="*/ 1233179 h 2557013"/>
              <a:gd name="connsiteX4" fmla="*/ 1364776 w 2627147"/>
              <a:gd name="connsiteY4" fmla="*/ 0 h 2557013"/>
              <a:gd name="connsiteX0" fmla="*/ 1364776 w 2647618"/>
              <a:gd name="connsiteY0" fmla="*/ 0 h 2557013"/>
              <a:gd name="connsiteX1" fmla="*/ 2647618 w 2647618"/>
              <a:gd name="connsiteY1" fmla="*/ 1221474 h 2557013"/>
              <a:gd name="connsiteX2" fmla="*/ 1337434 w 2647618"/>
              <a:gd name="connsiteY2" fmla="*/ 2557013 h 2557013"/>
              <a:gd name="connsiteX3" fmla="*/ 0 w 2647618"/>
              <a:gd name="connsiteY3" fmla="*/ 1233179 h 2557013"/>
              <a:gd name="connsiteX4" fmla="*/ 1364776 w 2647618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843 w 2647689"/>
              <a:gd name="connsiteY0" fmla="*/ 0 h 2557035"/>
              <a:gd name="connsiteX1" fmla="*/ 2647685 w 2647689"/>
              <a:gd name="connsiteY1" fmla="*/ 1221474 h 2557035"/>
              <a:gd name="connsiteX2" fmla="*/ 1337501 w 2647689"/>
              <a:gd name="connsiteY2" fmla="*/ 2557013 h 2557035"/>
              <a:gd name="connsiteX3" fmla="*/ 67 w 2647689"/>
              <a:gd name="connsiteY3" fmla="*/ 1233179 h 2557035"/>
              <a:gd name="connsiteX4" fmla="*/ 1364843 w 2647689"/>
              <a:gd name="connsiteY4" fmla="*/ 0 h 2557035"/>
              <a:gd name="connsiteX0" fmla="*/ 1364845 w 2647691"/>
              <a:gd name="connsiteY0" fmla="*/ 0 h 2557035"/>
              <a:gd name="connsiteX1" fmla="*/ 2647687 w 2647691"/>
              <a:gd name="connsiteY1" fmla="*/ 1221474 h 2557035"/>
              <a:gd name="connsiteX2" fmla="*/ 1337503 w 2647691"/>
              <a:gd name="connsiteY2" fmla="*/ 2557013 h 2557035"/>
              <a:gd name="connsiteX3" fmla="*/ 69 w 2647691"/>
              <a:gd name="connsiteY3" fmla="*/ 1233179 h 2557035"/>
              <a:gd name="connsiteX4" fmla="*/ 1364845 w 2647691"/>
              <a:gd name="connsiteY4" fmla="*/ 0 h 2557035"/>
              <a:gd name="connsiteX0" fmla="*/ 1364845 w 2647692"/>
              <a:gd name="connsiteY0" fmla="*/ 0 h 2557035"/>
              <a:gd name="connsiteX1" fmla="*/ 2647687 w 2647692"/>
              <a:gd name="connsiteY1" fmla="*/ 1221474 h 2557035"/>
              <a:gd name="connsiteX2" fmla="*/ 1337503 w 2647692"/>
              <a:gd name="connsiteY2" fmla="*/ 2557013 h 2557035"/>
              <a:gd name="connsiteX3" fmla="*/ 69 w 2647692"/>
              <a:gd name="connsiteY3" fmla="*/ 1233179 h 2557035"/>
              <a:gd name="connsiteX4" fmla="*/ 1364845 w 2647692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68 w 2647710"/>
              <a:gd name="connsiteY0" fmla="*/ 0 h 2557035"/>
              <a:gd name="connsiteX1" fmla="*/ 2647710 w 2647710"/>
              <a:gd name="connsiteY1" fmla="*/ 1221474 h 2557035"/>
              <a:gd name="connsiteX2" fmla="*/ 1337526 w 2647710"/>
              <a:gd name="connsiteY2" fmla="*/ 2557013 h 2557035"/>
              <a:gd name="connsiteX3" fmla="*/ 92 w 2647710"/>
              <a:gd name="connsiteY3" fmla="*/ 1233179 h 2557035"/>
              <a:gd name="connsiteX4" fmla="*/ 1364868 w 2647710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604807"/>
              <a:gd name="connsiteX1" fmla="*/ 2647618 w 2647618"/>
              <a:gd name="connsiteY1" fmla="*/ 1269241 h 2604807"/>
              <a:gd name="connsiteX2" fmla="*/ 1337434 w 2647618"/>
              <a:gd name="connsiteY2" fmla="*/ 2604780 h 2604807"/>
              <a:gd name="connsiteX3" fmla="*/ 0 w 2647618"/>
              <a:gd name="connsiteY3" fmla="*/ 1280946 h 2604807"/>
              <a:gd name="connsiteX4" fmla="*/ 1364776 w 2647618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593026"/>
              <a:gd name="connsiteY0" fmla="*/ 0 h 2604807"/>
              <a:gd name="connsiteX1" fmla="*/ 2593026 w 2593026"/>
              <a:gd name="connsiteY1" fmla="*/ 1276065 h 2604807"/>
              <a:gd name="connsiteX2" fmla="*/ 1303314 w 2593026"/>
              <a:gd name="connsiteY2" fmla="*/ 2604780 h 2604807"/>
              <a:gd name="connsiteX3" fmla="*/ 0 w 2593026"/>
              <a:gd name="connsiteY3" fmla="*/ 1280946 h 2604807"/>
              <a:gd name="connsiteX4" fmla="*/ 1330656 w 2593026"/>
              <a:gd name="connsiteY4" fmla="*/ 0 h 2604807"/>
              <a:gd name="connsiteX0" fmla="*/ 1330656 w 2599850"/>
              <a:gd name="connsiteY0" fmla="*/ 0 h 2604808"/>
              <a:gd name="connsiteX1" fmla="*/ 2599850 w 2599850"/>
              <a:gd name="connsiteY1" fmla="*/ 1296536 h 2604808"/>
              <a:gd name="connsiteX2" fmla="*/ 1303314 w 2599850"/>
              <a:gd name="connsiteY2" fmla="*/ 2604780 h 2604808"/>
              <a:gd name="connsiteX3" fmla="*/ 0 w 2599850"/>
              <a:gd name="connsiteY3" fmla="*/ 1280946 h 2604808"/>
              <a:gd name="connsiteX4" fmla="*/ 1330656 w 2599850"/>
              <a:gd name="connsiteY4" fmla="*/ 0 h 2604808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106" h="2604814">
                <a:moveTo>
                  <a:pt x="1330656" y="0"/>
                </a:moveTo>
                <a:cubicBezTo>
                  <a:pt x="2119936" y="31844"/>
                  <a:pt x="2581669" y="671014"/>
                  <a:pt x="2599850" y="1296536"/>
                </a:cubicBezTo>
                <a:cubicBezTo>
                  <a:pt x="2613499" y="2021495"/>
                  <a:pt x="2081236" y="2609976"/>
                  <a:pt x="1303314" y="2604780"/>
                </a:cubicBezTo>
                <a:cubicBezTo>
                  <a:pt x="550428" y="2600230"/>
                  <a:pt x="9083" y="2104361"/>
                  <a:pt x="0" y="1280946"/>
                </a:cubicBezTo>
                <a:cubicBezTo>
                  <a:pt x="4550" y="569635"/>
                  <a:pt x="561833" y="8451"/>
                  <a:pt x="1330656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24" name="Titel 12">
            <a:extLst>
              <a:ext uri="{FF2B5EF4-FFF2-40B4-BE49-F238E27FC236}">
                <a16:creationId xmlns:a16="http://schemas.microsoft.com/office/drawing/2014/main" xmlns="" id="{C7E46523-E2CA-4EE1-8980-D82A9C3465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625" y="296862"/>
            <a:ext cx="11599022" cy="1858126"/>
          </a:xfrm>
          <a:prstGeom prst="rect">
            <a:avLst/>
          </a:prstGeom>
        </p:spPr>
        <p:txBody>
          <a:bodyPr tIns="90000" bIns="90000" anchor="ctr"/>
          <a:lstStyle>
            <a:lvl1pPr>
              <a:lnSpc>
                <a:spcPts val="6800"/>
              </a:lnSpc>
              <a:defRPr sz="6000" spc="100" baseline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31" name="Bildplatzhalter 3">
            <a:extLst>
              <a:ext uri="{FF2B5EF4-FFF2-40B4-BE49-F238E27FC236}">
                <a16:creationId xmlns:a16="http://schemas.microsoft.com/office/drawing/2014/main" xmlns="" id="{78527BD0-1F52-441F-BF8C-41363FEF64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54262" y="2484922"/>
            <a:ext cx="1902828" cy="1906273"/>
          </a:xfrm>
          <a:custGeom>
            <a:avLst/>
            <a:gdLst>
              <a:gd name="connsiteX0" fmla="*/ 0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0 w 2606675"/>
              <a:gd name="connsiteY4" fmla="*/ 0 h 2632075"/>
              <a:gd name="connsiteX0" fmla="*/ 1344304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1344304 w 2606675"/>
              <a:gd name="connsiteY4" fmla="*/ 0 h 2632075"/>
              <a:gd name="connsiteX0" fmla="*/ 1364776 w 2627147"/>
              <a:gd name="connsiteY0" fmla="*/ 0 h 2632075"/>
              <a:gd name="connsiteX1" fmla="*/ 2627147 w 2627147"/>
              <a:gd name="connsiteY1" fmla="*/ 0 h 2632075"/>
              <a:gd name="connsiteX2" fmla="*/ 2627147 w 2627147"/>
              <a:gd name="connsiteY2" fmla="*/ 2632075 h 2632075"/>
              <a:gd name="connsiteX3" fmla="*/ 0 w 2627147"/>
              <a:gd name="connsiteY3" fmla="*/ 1233179 h 2632075"/>
              <a:gd name="connsiteX4" fmla="*/ 1364776 w 2627147"/>
              <a:gd name="connsiteY4" fmla="*/ 0 h 2632075"/>
              <a:gd name="connsiteX0" fmla="*/ 1364776 w 2627147"/>
              <a:gd name="connsiteY0" fmla="*/ 0 h 1233179"/>
              <a:gd name="connsiteX1" fmla="*/ 2627147 w 2627147"/>
              <a:gd name="connsiteY1" fmla="*/ 0 h 1233179"/>
              <a:gd name="connsiteX2" fmla="*/ 1364729 w 2627147"/>
              <a:gd name="connsiteY2" fmla="*/ 161831 h 1233179"/>
              <a:gd name="connsiteX3" fmla="*/ 0 w 2627147"/>
              <a:gd name="connsiteY3" fmla="*/ 1233179 h 1233179"/>
              <a:gd name="connsiteX4" fmla="*/ 1364776 w 2627147"/>
              <a:gd name="connsiteY4" fmla="*/ 0 h 1233179"/>
              <a:gd name="connsiteX0" fmla="*/ 1364776 w 2627147"/>
              <a:gd name="connsiteY0" fmla="*/ 0 h 2557013"/>
              <a:gd name="connsiteX1" fmla="*/ 2627147 w 2627147"/>
              <a:gd name="connsiteY1" fmla="*/ 0 h 2557013"/>
              <a:gd name="connsiteX2" fmla="*/ 1337434 w 2627147"/>
              <a:gd name="connsiteY2" fmla="*/ 2557013 h 2557013"/>
              <a:gd name="connsiteX3" fmla="*/ 0 w 2627147"/>
              <a:gd name="connsiteY3" fmla="*/ 1233179 h 2557013"/>
              <a:gd name="connsiteX4" fmla="*/ 1364776 w 2627147"/>
              <a:gd name="connsiteY4" fmla="*/ 0 h 2557013"/>
              <a:gd name="connsiteX0" fmla="*/ 1364776 w 2647618"/>
              <a:gd name="connsiteY0" fmla="*/ 0 h 2557013"/>
              <a:gd name="connsiteX1" fmla="*/ 2647618 w 2647618"/>
              <a:gd name="connsiteY1" fmla="*/ 1221474 h 2557013"/>
              <a:gd name="connsiteX2" fmla="*/ 1337434 w 2647618"/>
              <a:gd name="connsiteY2" fmla="*/ 2557013 h 2557013"/>
              <a:gd name="connsiteX3" fmla="*/ 0 w 2647618"/>
              <a:gd name="connsiteY3" fmla="*/ 1233179 h 2557013"/>
              <a:gd name="connsiteX4" fmla="*/ 1364776 w 2647618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843 w 2647689"/>
              <a:gd name="connsiteY0" fmla="*/ 0 h 2557035"/>
              <a:gd name="connsiteX1" fmla="*/ 2647685 w 2647689"/>
              <a:gd name="connsiteY1" fmla="*/ 1221474 h 2557035"/>
              <a:gd name="connsiteX2" fmla="*/ 1337501 w 2647689"/>
              <a:gd name="connsiteY2" fmla="*/ 2557013 h 2557035"/>
              <a:gd name="connsiteX3" fmla="*/ 67 w 2647689"/>
              <a:gd name="connsiteY3" fmla="*/ 1233179 h 2557035"/>
              <a:gd name="connsiteX4" fmla="*/ 1364843 w 2647689"/>
              <a:gd name="connsiteY4" fmla="*/ 0 h 2557035"/>
              <a:gd name="connsiteX0" fmla="*/ 1364845 w 2647691"/>
              <a:gd name="connsiteY0" fmla="*/ 0 h 2557035"/>
              <a:gd name="connsiteX1" fmla="*/ 2647687 w 2647691"/>
              <a:gd name="connsiteY1" fmla="*/ 1221474 h 2557035"/>
              <a:gd name="connsiteX2" fmla="*/ 1337503 w 2647691"/>
              <a:gd name="connsiteY2" fmla="*/ 2557013 h 2557035"/>
              <a:gd name="connsiteX3" fmla="*/ 69 w 2647691"/>
              <a:gd name="connsiteY3" fmla="*/ 1233179 h 2557035"/>
              <a:gd name="connsiteX4" fmla="*/ 1364845 w 2647691"/>
              <a:gd name="connsiteY4" fmla="*/ 0 h 2557035"/>
              <a:gd name="connsiteX0" fmla="*/ 1364845 w 2647692"/>
              <a:gd name="connsiteY0" fmla="*/ 0 h 2557035"/>
              <a:gd name="connsiteX1" fmla="*/ 2647687 w 2647692"/>
              <a:gd name="connsiteY1" fmla="*/ 1221474 h 2557035"/>
              <a:gd name="connsiteX2" fmla="*/ 1337503 w 2647692"/>
              <a:gd name="connsiteY2" fmla="*/ 2557013 h 2557035"/>
              <a:gd name="connsiteX3" fmla="*/ 69 w 2647692"/>
              <a:gd name="connsiteY3" fmla="*/ 1233179 h 2557035"/>
              <a:gd name="connsiteX4" fmla="*/ 1364845 w 2647692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68 w 2647710"/>
              <a:gd name="connsiteY0" fmla="*/ 0 h 2557035"/>
              <a:gd name="connsiteX1" fmla="*/ 2647710 w 2647710"/>
              <a:gd name="connsiteY1" fmla="*/ 1221474 h 2557035"/>
              <a:gd name="connsiteX2" fmla="*/ 1337526 w 2647710"/>
              <a:gd name="connsiteY2" fmla="*/ 2557013 h 2557035"/>
              <a:gd name="connsiteX3" fmla="*/ 92 w 2647710"/>
              <a:gd name="connsiteY3" fmla="*/ 1233179 h 2557035"/>
              <a:gd name="connsiteX4" fmla="*/ 1364868 w 2647710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604807"/>
              <a:gd name="connsiteX1" fmla="*/ 2647618 w 2647618"/>
              <a:gd name="connsiteY1" fmla="*/ 1269241 h 2604807"/>
              <a:gd name="connsiteX2" fmla="*/ 1337434 w 2647618"/>
              <a:gd name="connsiteY2" fmla="*/ 2604780 h 2604807"/>
              <a:gd name="connsiteX3" fmla="*/ 0 w 2647618"/>
              <a:gd name="connsiteY3" fmla="*/ 1280946 h 2604807"/>
              <a:gd name="connsiteX4" fmla="*/ 1364776 w 2647618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593026"/>
              <a:gd name="connsiteY0" fmla="*/ 0 h 2604807"/>
              <a:gd name="connsiteX1" fmla="*/ 2593026 w 2593026"/>
              <a:gd name="connsiteY1" fmla="*/ 1276065 h 2604807"/>
              <a:gd name="connsiteX2" fmla="*/ 1303314 w 2593026"/>
              <a:gd name="connsiteY2" fmla="*/ 2604780 h 2604807"/>
              <a:gd name="connsiteX3" fmla="*/ 0 w 2593026"/>
              <a:gd name="connsiteY3" fmla="*/ 1280946 h 2604807"/>
              <a:gd name="connsiteX4" fmla="*/ 1330656 w 2593026"/>
              <a:gd name="connsiteY4" fmla="*/ 0 h 2604807"/>
              <a:gd name="connsiteX0" fmla="*/ 1330656 w 2599850"/>
              <a:gd name="connsiteY0" fmla="*/ 0 h 2604808"/>
              <a:gd name="connsiteX1" fmla="*/ 2599850 w 2599850"/>
              <a:gd name="connsiteY1" fmla="*/ 1296536 h 2604808"/>
              <a:gd name="connsiteX2" fmla="*/ 1303314 w 2599850"/>
              <a:gd name="connsiteY2" fmla="*/ 2604780 h 2604808"/>
              <a:gd name="connsiteX3" fmla="*/ 0 w 2599850"/>
              <a:gd name="connsiteY3" fmla="*/ 1280946 h 2604808"/>
              <a:gd name="connsiteX4" fmla="*/ 1330656 w 2599850"/>
              <a:gd name="connsiteY4" fmla="*/ 0 h 2604808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106" h="2604814">
                <a:moveTo>
                  <a:pt x="1330656" y="0"/>
                </a:moveTo>
                <a:cubicBezTo>
                  <a:pt x="2119936" y="31844"/>
                  <a:pt x="2581669" y="671014"/>
                  <a:pt x="2599850" y="1296536"/>
                </a:cubicBezTo>
                <a:cubicBezTo>
                  <a:pt x="2613499" y="2021495"/>
                  <a:pt x="2081236" y="2609976"/>
                  <a:pt x="1303314" y="2604780"/>
                </a:cubicBezTo>
                <a:cubicBezTo>
                  <a:pt x="550428" y="2600230"/>
                  <a:pt x="9083" y="2104361"/>
                  <a:pt x="0" y="1280946"/>
                </a:cubicBezTo>
                <a:cubicBezTo>
                  <a:pt x="4550" y="569635"/>
                  <a:pt x="561833" y="8451"/>
                  <a:pt x="1330656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32" name="Bildplatzhalter 3">
            <a:extLst>
              <a:ext uri="{FF2B5EF4-FFF2-40B4-BE49-F238E27FC236}">
                <a16:creationId xmlns:a16="http://schemas.microsoft.com/office/drawing/2014/main" xmlns="" id="{F53E2D80-018B-40A2-9BCC-87974FE23B4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28695" y="2484922"/>
            <a:ext cx="1902828" cy="1906273"/>
          </a:xfrm>
          <a:custGeom>
            <a:avLst/>
            <a:gdLst>
              <a:gd name="connsiteX0" fmla="*/ 0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0 w 2606675"/>
              <a:gd name="connsiteY4" fmla="*/ 0 h 2632075"/>
              <a:gd name="connsiteX0" fmla="*/ 1344304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1344304 w 2606675"/>
              <a:gd name="connsiteY4" fmla="*/ 0 h 2632075"/>
              <a:gd name="connsiteX0" fmla="*/ 1364776 w 2627147"/>
              <a:gd name="connsiteY0" fmla="*/ 0 h 2632075"/>
              <a:gd name="connsiteX1" fmla="*/ 2627147 w 2627147"/>
              <a:gd name="connsiteY1" fmla="*/ 0 h 2632075"/>
              <a:gd name="connsiteX2" fmla="*/ 2627147 w 2627147"/>
              <a:gd name="connsiteY2" fmla="*/ 2632075 h 2632075"/>
              <a:gd name="connsiteX3" fmla="*/ 0 w 2627147"/>
              <a:gd name="connsiteY3" fmla="*/ 1233179 h 2632075"/>
              <a:gd name="connsiteX4" fmla="*/ 1364776 w 2627147"/>
              <a:gd name="connsiteY4" fmla="*/ 0 h 2632075"/>
              <a:gd name="connsiteX0" fmla="*/ 1364776 w 2627147"/>
              <a:gd name="connsiteY0" fmla="*/ 0 h 1233179"/>
              <a:gd name="connsiteX1" fmla="*/ 2627147 w 2627147"/>
              <a:gd name="connsiteY1" fmla="*/ 0 h 1233179"/>
              <a:gd name="connsiteX2" fmla="*/ 1364729 w 2627147"/>
              <a:gd name="connsiteY2" fmla="*/ 161831 h 1233179"/>
              <a:gd name="connsiteX3" fmla="*/ 0 w 2627147"/>
              <a:gd name="connsiteY3" fmla="*/ 1233179 h 1233179"/>
              <a:gd name="connsiteX4" fmla="*/ 1364776 w 2627147"/>
              <a:gd name="connsiteY4" fmla="*/ 0 h 1233179"/>
              <a:gd name="connsiteX0" fmla="*/ 1364776 w 2627147"/>
              <a:gd name="connsiteY0" fmla="*/ 0 h 2557013"/>
              <a:gd name="connsiteX1" fmla="*/ 2627147 w 2627147"/>
              <a:gd name="connsiteY1" fmla="*/ 0 h 2557013"/>
              <a:gd name="connsiteX2" fmla="*/ 1337434 w 2627147"/>
              <a:gd name="connsiteY2" fmla="*/ 2557013 h 2557013"/>
              <a:gd name="connsiteX3" fmla="*/ 0 w 2627147"/>
              <a:gd name="connsiteY3" fmla="*/ 1233179 h 2557013"/>
              <a:gd name="connsiteX4" fmla="*/ 1364776 w 2627147"/>
              <a:gd name="connsiteY4" fmla="*/ 0 h 2557013"/>
              <a:gd name="connsiteX0" fmla="*/ 1364776 w 2647618"/>
              <a:gd name="connsiteY0" fmla="*/ 0 h 2557013"/>
              <a:gd name="connsiteX1" fmla="*/ 2647618 w 2647618"/>
              <a:gd name="connsiteY1" fmla="*/ 1221474 h 2557013"/>
              <a:gd name="connsiteX2" fmla="*/ 1337434 w 2647618"/>
              <a:gd name="connsiteY2" fmla="*/ 2557013 h 2557013"/>
              <a:gd name="connsiteX3" fmla="*/ 0 w 2647618"/>
              <a:gd name="connsiteY3" fmla="*/ 1233179 h 2557013"/>
              <a:gd name="connsiteX4" fmla="*/ 1364776 w 2647618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843 w 2647689"/>
              <a:gd name="connsiteY0" fmla="*/ 0 h 2557035"/>
              <a:gd name="connsiteX1" fmla="*/ 2647685 w 2647689"/>
              <a:gd name="connsiteY1" fmla="*/ 1221474 h 2557035"/>
              <a:gd name="connsiteX2" fmla="*/ 1337501 w 2647689"/>
              <a:gd name="connsiteY2" fmla="*/ 2557013 h 2557035"/>
              <a:gd name="connsiteX3" fmla="*/ 67 w 2647689"/>
              <a:gd name="connsiteY3" fmla="*/ 1233179 h 2557035"/>
              <a:gd name="connsiteX4" fmla="*/ 1364843 w 2647689"/>
              <a:gd name="connsiteY4" fmla="*/ 0 h 2557035"/>
              <a:gd name="connsiteX0" fmla="*/ 1364845 w 2647691"/>
              <a:gd name="connsiteY0" fmla="*/ 0 h 2557035"/>
              <a:gd name="connsiteX1" fmla="*/ 2647687 w 2647691"/>
              <a:gd name="connsiteY1" fmla="*/ 1221474 h 2557035"/>
              <a:gd name="connsiteX2" fmla="*/ 1337503 w 2647691"/>
              <a:gd name="connsiteY2" fmla="*/ 2557013 h 2557035"/>
              <a:gd name="connsiteX3" fmla="*/ 69 w 2647691"/>
              <a:gd name="connsiteY3" fmla="*/ 1233179 h 2557035"/>
              <a:gd name="connsiteX4" fmla="*/ 1364845 w 2647691"/>
              <a:gd name="connsiteY4" fmla="*/ 0 h 2557035"/>
              <a:gd name="connsiteX0" fmla="*/ 1364845 w 2647692"/>
              <a:gd name="connsiteY0" fmla="*/ 0 h 2557035"/>
              <a:gd name="connsiteX1" fmla="*/ 2647687 w 2647692"/>
              <a:gd name="connsiteY1" fmla="*/ 1221474 h 2557035"/>
              <a:gd name="connsiteX2" fmla="*/ 1337503 w 2647692"/>
              <a:gd name="connsiteY2" fmla="*/ 2557013 h 2557035"/>
              <a:gd name="connsiteX3" fmla="*/ 69 w 2647692"/>
              <a:gd name="connsiteY3" fmla="*/ 1233179 h 2557035"/>
              <a:gd name="connsiteX4" fmla="*/ 1364845 w 2647692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68 w 2647710"/>
              <a:gd name="connsiteY0" fmla="*/ 0 h 2557035"/>
              <a:gd name="connsiteX1" fmla="*/ 2647710 w 2647710"/>
              <a:gd name="connsiteY1" fmla="*/ 1221474 h 2557035"/>
              <a:gd name="connsiteX2" fmla="*/ 1337526 w 2647710"/>
              <a:gd name="connsiteY2" fmla="*/ 2557013 h 2557035"/>
              <a:gd name="connsiteX3" fmla="*/ 92 w 2647710"/>
              <a:gd name="connsiteY3" fmla="*/ 1233179 h 2557035"/>
              <a:gd name="connsiteX4" fmla="*/ 1364868 w 2647710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604807"/>
              <a:gd name="connsiteX1" fmla="*/ 2647618 w 2647618"/>
              <a:gd name="connsiteY1" fmla="*/ 1269241 h 2604807"/>
              <a:gd name="connsiteX2" fmla="*/ 1337434 w 2647618"/>
              <a:gd name="connsiteY2" fmla="*/ 2604780 h 2604807"/>
              <a:gd name="connsiteX3" fmla="*/ 0 w 2647618"/>
              <a:gd name="connsiteY3" fmla="*/ 1280946 h 2604807"/>
              <a:gd name="connsiteX4" fmla="*/ 1364776 w 2647618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593026"/>
              <a:gd name="connsiteY0" fmla="*/ 0 h 2604807"/>
              <a:gd name="connsiteX1" fmla="*/ 2593026 w 2593026"/>
              <a:gd name="connsiteY1" fmla="*/ 1276065 h 2604807"/>
              <a:gd name="connsiteX2" fmla="*/ 1303314 w 2593026"/>
              <a:gd name="connsiteY2" fmla="*/ 2604780 h 2604807"/>
              <a:gd name="connsiteX3" fmla="*/ 0 w 2593026"/>
              <a:gd name="connsiteY3" fmla="*/ 1280946 h 2604807"/>
              <a:gd name="connsiteX4" fmla="*/ 1330656 w 2593026"/>
              <a:gd name="connsiteY4" fmla="*/ 0 h 2604807"/>
              <a:gd name="connsiteX0" fmla="*/ 1330656 w 2599850"/>
              <a:gd name="connsiteY0" fmla="*/ 0 h 2604808"/>
              <a:gd name="connsiteX1" fmla="*/ 2599850 w 2599850"/>
              <a:gd name="connsiteY1" fmla="*/ 1296536 h 2604808"/>
              <a:gd name="connsiteX2" fmla="*/ 1303314 w 2599850"/>
              <a:gd name="connsiteY2" fmla="*/ 2604780 h 2604808"/>
              <a:gd name="connsiteX3" fmla="*/ 0 w 2599850"/>
              <a:gd name="connsiteY3" fmla="*/ 1280946 h 2604808"/>
              <a:gd name="connsiteX4" fmla="*/ 1330656 w 2599850"/>
              <a:gd name="connsiteY4" fmla="*/ 0 h 2604808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106" h="2604814">
                <a:moveTo>
                  <a:pt x="1330656" y="0"/>
                </a:moveTo>
                <a:cubicBezTo>
                  <a:pt x="2119936" y="31844"/>
                  <a:pt x="2581669" y="671014"/>
                  <a:pt x="2599850" y="1296536"/>
                </a:cubicBezTo>
                <a:cubicBezTo>
                  <a:pt x="2613499" y="2021495"/>
                  <a:pt x="2081236" y="2609976"/>
                  <a:pt x="1303314" y="2604780"/>
                </a:cubicBezTo>
                <a:cubicBezTo>
                  <a:pt x="550428" y="2600230"/>
                  <a:pt x="9083" y="2104361"/>
                  <a:pt x="0" y="1280946"/>
                </a:cubicBezTo>
                <a:cubicBezTo>
                  <a:pt x="4550" y="569635"/>
                  <a:pt x="561833" y="8451"/>
                  <a:pt x="1330656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33" name="Bildplatzhalter 3">
            <a:extLst>
              <a:ext uri="{FF2B5EF4-FFF2-40B4-BE49-F238E27FC236}">
                <a16:creationId xmlns:a16="http://schemas.microsoft.com/office/drawing/2014/main" xmlns="" id="{42755874-67C6-47EA-B076-10FFB34868C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96913" y="2484922"/>
            <a:ext cx="1902828" cy="1906273"/>
          </a:xfrm>
          <a:custGeom>
            <a:avLst/>
            <a:gdLst>
              <a:gd name="connsiteX0" fmla="*/ 0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0 w 2606675"/>
              <a:gd name="connsiteY4" fmla="*/ 0 h 2632075"/>
              <a:gd name="connsiteX0" fmla="*/ 1344304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1344304 w 2606675"/>
              <a:gd name="connsiteY4" fmla="*/ 0 h 2632075"/>
              <a:gd name="connsiteX0" fmla="*/ 1364776 w 2627147"/>
              <a:gd name="connsiteY0" fmla="*/ 0 h 2632075"/>
              <a:gd name="connsiteX1" fmla="*/ 2627147 w 2627147"/>
              <a:gd name="connsiteY1" fmla="*/ 0 h 2632075"/>
              <a:gd name="connsiteX2" fmla="*/ 2627147 w 2627147"/>
              <a:gd name="connsiteY2" fmla="*/ 2632075 h 2632075"/>
              <a:gd name="connsiteX3" fmla="*/ 0 w 2627147"/>
              <a:gd name="connsiteY3" fmla="*/ 1233179 h 2632075"/>
              <a:gd name="connsiteX4" fmla="*/ 1364776 w 2627147"/>
              <a:gd name="connsiteY4" fmla="*/ 0 h 2632075"/>
              <a:gd name="connsiteX0" fmla="*/ 1364776 w 2627147"/>
              <a:gd name="connsiteY0" fmla="*/ 0 h 1233179"/>
              <a:gd name="connsiteX1" fmla="*/ 2627147 w 2627147"/>
              <a:gd name="connsiteY1" fmla="*/ 0 h 1233179"/>
              <a:gd name="connsiteX2" fmla="*/ 1364729 w 2627147"/>
              <a:gd name="connsiteY2" fmla="*/ 161831 h 1233179"/>
              <a:gd name="connsiteX3" fmla="*/ 0 w 2627147"/>
              <a:gd name="connsiteY3" fmla="*/ 1233179 h 1233179"/>
              <a:gd name="connsiteX4" fmla="*/ 1364776 w 2627147"/>
              <a:gd name="connsiteY4" fmla="*/ 0 h 1233179"/>
              <a:gd name="connsiteX0" fmla="*/ 1364776 w 2627147"/>
              <a:gd name="connsiteY0" fmla="*/ 0 h 2557013"/>
              <a:gd name="connsiteX1" fmla="*/ 2627147 w 2627147"/>
              <a:gd name="connsiteY1" fmla="*/ 0 h 2557013"/>
              <a:gd name="connsiteX2" fmla="*/ 1337434 w 2627147"/>
              <a:gd name="connsiteY2" fmla="*/ 2557013 h 2557013"/>
              <a:gd name="connsiteX3" fmla="*/ 0 w 2627147"/>
              <a:gd name="connsiteY3" fmla="*/ 1233179 h 2557013"/>
              <a:gd name="connsiteX4" fmla="*/ 1364776 w 2627147"/>
              <a:gd name="connsiteY4" fmla="*/ 0 h 2557013"/>
              <a:gd name="connsiteX0" fmla="*/ 1364776 w 2647618"/>
              <a:gd name="connsiteY0" fmla="*/ 0 h 2557013"/>
              <a:gd name="connsiteX1" fmla="*/ 2647618 w 2647618"/>
              <a:gd name="connsiteY1" fmla="*/ 1221474 h 2557013"/>
              <a:gd name="connsiteX2" fmla="*/ 1337434 w 2647618"/>
              <a:gd name="connsiteY2" fmla="*/ 2557013 h 2557013"/>
              <a:gd name="connsiteX3" fmla="*/ 0 w 2647618"/>
              <a:gd name="connsiteY3" fmla="*/ 1233179 h 2557013"/>
              <a:gd name="connsiteX4" fmla="*/ 1364776 w 2647618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843 w 2647689"/>
              <a:gd name="connsiteY0" fmla="*/ 0 h 2557035"/>
              <a:gd name="connsiteX1" fmla="*/ 2647685 w 2647689"/>
              <a:gd name="connsiteY1" fmla="*/ 1221474 h 2557035"/>
              <a:gd name="connsiteX2" fmla="*/ 1337501 w 2647689"/>
              <a:gd name="connsiteY2" fmla="*/ 2557013 h 2557035"/>
              <a:gd name="connsiteX3" fmla="*/ 67 w 2647689"/>
              <a:gd name="connsiteY3" fmla="*/ 1233179 h 2557035"/>
              <a:gd name="connsiteX4" fmla="*/ 1364843 w 2647689"/>
              <a:gd name="connsiteY4" fmla="*/ 0 h 2557035"/>
              <a:gd name="connsiteX0" fmla="*/ 1364845 w 2647691"/>
              <a:gd name="connsiteY0" fmla="*/ 0 h 2557035"/>
              <a:gd name="connsiteX1" fmla="*/ 2647687 w 2647691"/>
              <a:gd name="connsiteY1" fmla="*/ 1221474 h 2557035"/>
              <a:gd name="connsiteX2" fmla="*/ 1337503 w 2647691"/>
              <a:gd name="connsiteY2" fmla="*/ 2557013 h 2557035"/>
              <a:gd name="connsiteX3" fmla="*/ 69 w 2647691"/>
              <a:gd name="connsiteY3" fmla="*/ 1233179 h 2557035"/>
              <a:gd name="connsiteX4" fmla="*/ 1364845 w 2647691"/>
              <a:gd name="connsiteY4" fmla="*/ 0 h 2557035"/>
              <a:gd name="connsiteX0" fmla="*/ 1364845 w 2647692"/>
              <a:gd name="connsiteY0" fmla="*/ 0 h 2557035"/>
              <a:gd name="connsiteX1" fmla="*/ 2647687 w 2647692"/>
              <a:gd name="connsiteY1" fmla="*/ 1221474 h 2557035"/>
              <a:gd name="connsiteX2" fmla="*/ 1337503 w 2647692"/>
              <a:gd name="connsiteY2" fmla="*/ 2557013 h 2557035"/>
              <a:gd name="connsiteX3" fmla="*/ 69 w 2647692"/>
              <a:gd name="connsiteY3" fmla="*/ 1233179 h 2557035"/>
              <a:gd name="connsiteX4" fmla="*/ 1364845 w 2647692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68 w 2647710"/>
              <a:gd name="connsiteY0" fmla="*/ 0 h 2557035"/>
              <a:gd name="connsiteX1" fmla="*/ 2647710 w 2647710"/>
              <a:gd name="connsiteY1" fmla="*/ 1221474 h 2557035"/>
              <a:gd name="connsiteX2" fmla="*/ 1337526 w 2647710"/>
              <a:gd name="connsiteY2" fmla="*/ 2557013 h 2557035"/>
              <a:gd name="connsiteX3" fmla="*/ 92 w 2647710"/>
              <a:gd name="connsiteY3" fmla="*/ 1233179 h 2557035"/>
              <a:gd name="connsiteX4" fmla="*/ 1364868 w 2647710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604807"/>
              <a:gd name="connsiteX1" fmla="*/ 2647618 w 2647618"/>
              <a:gd name="connsiteY1" fmla="*/ 1269241 h 2604807"/>
              <a:gd name="connsiteX2" fmla="*/ 1337434 w 2647618"/>
              <a:gd name="connsiteY2" fmla="*/ 2604780 h 2604807"/>
              <a:gd name="connsiteX3" fmla="*/ 0 w 2647618"/>
              <a:gd name="connsiteY3" fmla="*/ 1280946 h 2604807"/>
              <a:gd name="connsiteX4" fmla="*/ 1364776 w 2647618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593026"/>
              <a:gd name="connsiteY0" fmla="*/ 0 h 2604807"/>
              <a:gd name="connsiteX1" fmla="*/ 2593026 w 2593026"/>
              <a:gd name="connsiteY1" fmla="*/ 1276065 h 2604807"/>
              <a:gd name="connsiteX2" fmla="*/ 1303314 w 2593026"/>
              <a:gd name="connsiteY2" fmla="*/ 2604780 h 2604807"/>
              <a:gd name="connsiteX3" fmla="*/ 0 w 2593026"/>
              <a:gd name="connsiteY3" fmla="*/ 1280946 h 2604807"/>
              <a:gd name="connsiteX4" fmla="*/ 1330656 w 2593026"/>
              <a:gd name="connsiteY4" fmla="*/ 0 h 2604807"/>
              <a:gd name="connsiteX0" fmla="*/ 1330656 w 2599850"/>
              <a:gd name="connsiteY0" fmla="*/ 0 h 2604808"/>
              <a:gd name="connsiteX1" fmla="*/ 2599850 w 2599850"/>
              <a:gd name="connsiteY1" fmla="*/ 1296536 h 2604808"/>
              <a:gd name="connsiteX2" fmla="*/ 1303314 w 2599850"/>
              <a:gd name="connsiteY2" fmla="*/ 2604780 h 2604808"/>
              <a:gd name="connsiteX3" fmla="*/ 0 w 2599850"/>
              <a:gd name="connsiteY3" fmla="*/ 1280946 h 2604808"/>
              <a:gd name="connsiteX4" fmla="*/ 1330656 w 2599850"/>
              <a:gd name="connsiteY4" fmla="*/ 0 h 2604808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106" h="2604814">
                <a:moveTo>
                  <a:pt x="1330656" y="0"/>
                </a:moveTo>
                <a:cubicBezTo>
                  <a:pt x="2119936" y="31844"/>
                  <a:pt x="2581669" y="671014"/>
                  <a:pt x="2599850" y="1296536"/>
                </a:cubicBezTo>
                <a:cubicBezTo>
                  <a:pt x="2613499" y="2021495"/>
                  <a:pt x="2081236" y="2609976"/>
                  <a:pt x="1303314" y="2604780"/>
                </a:cubicBezTo>
                <a:cubicBezTo>
                  <a:pt x="550428" y="2600230"/>
                  <a:pt x="9083" y="2104361"/>
                  <a:pt x="0" y="1280946"/>
                </a:cubicBezTo>
                <a:cubicBezTo>
                  <a:pt x="4550" y="569635"/>
                  <a:pt x="561833" y="8451"/>
                  <a:pt x="1330656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39" name="Textplatzhalter 2">
            <a:extLst>
              <a:ext uri="{FF2B5EF4-FFF2-40B4-BE49-F238E27FC236}">
                <a16:creationId xmlns:a16="http://schemas.microsoft.com/office/drawing/2014/main" xmlns="" id="{42ADB76D-521C-444C-8021-50875DA54C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79001" y="4764590"/>
            <a:ext cx="2678915" cy="9616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xmlns="" id="{A85C0AE9-6458-43F8-9F84-4CF2599AEB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9541" y="4764590"/>
            <a:ext cx="2678915" cy="9616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xmlns="" id="{1E466F90-8F9B-460E-B4A7-8B413731C05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6692" y="4767189"/>
            <a:ext cx="2678915" cy="9616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75334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– Circle - Meadow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BA33726A-C08D-40F5-AF73-6912C4878198}"/>
              </a:ext>
            </a:extLst>
          </p:cNvPr>
          <p:cNvSpPr/>
          <p:nvPr userDrawn="1"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rgbClr val="B4C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xmlns="" id="{0F821389-44C9-457D-B3DD-6609075A27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625" y="4721129"/>
            <a:ext cx="2678915" cy="9616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35" name="Bildplatzhalter 3">
            <a:extLst>
              <a:ext uri="{FF2B5EF4-FFF2-40B4-BE49-F238E27FC236}">
                <a16:creationId xmlns:a16="http://schemas.microsoft.com/office/drawing/2014/main" xmlns="" id="{EC1C1B07-D919-47B1-A132-1A3AF33CBF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9829" y="2484922"/>
            <a:ext cx="1902828" cy="1906273"/>
          </a:xfrm>
          <a:custGeom>
            <a:avLst/>
            <a:gdLst>
              <a:gd name="connsiteX0" fmla="*/ 0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0 w 2606675"/>
              <a:gd name="connsiteY4" fmla="*/ 0 h 2632075"/>
              <a:gd name="connsiteX0" fmla="*/ 1344304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1344304 w 2606675"/>
              <a:gd name="connsiteY4" fmla="*/ 0 h 2632075"/>
              <a:gd name="connsiteX0" fmla="*/ 1364776 w 2627147"/>
              <a:gd name="connsiteY0" fmla="*/ 0 h 2632075"/>
              <a:gd name="connsiteX1" fmla="*/ 2627147 w 2627147"/>
              <a:gd name="connsiteY1" fmla="*/ 0 h 2632075"/>
              <a:gd name="connsiteX2" fmla="*/ 2627147 w 2627147"/>
              <a:gd name="connsiteY2" fmla="*/ 2632075 h 2632075"/>
              <a:gd name="connsiteX3" fmla="*/ 0 w 2627147"/>
              <a:gd name="connsiteY3" fmla="*/ 1233179 h 2632075"/>
              <a:gd name="connsiteX4" fmla="*/ 1364776 w 2627147"/>
              <a:gd name="connsiteY4" fmla="*/ 0 h 2632075"/>
              <a:gd name="connsiteX0" fmla="*/ 1364776 w 2627147"/>
              <a:gd name="connsiteY0" fmla="*/ 0 h 1233179"/>
              <a:gd name="connsiteX1" fmla="*/ 2627147 w 2627147"/>
              <a:gd name="connsiteY1" fmla="*/ 0 h 1233179"/>
              <a:gd name="connsiteX2" fmla="*/ 1364729 w 2627147"/>
              <a:gd name="connsiteY2" fmla="*/ 161831 h 1233179"/>
              <a:gd name="connsiteX3" fmla="*/ 0 w 2627147"/>
              <a:gd name="connsiteY3" fmla="*/ 1233179 h 1233179"/>
              <a:gd name="connsiteX4" fmla="*/ 1364776 w 2627147"/>
              <a:gd name="connsiteY4" fmla="*/ 0 h 1233179"/>
              <a:gd name="connsiteX0" fmla="*/ 1364776 w 2627147"/>
              <a:gd name="connsiteY0" fmla="*/ 0 h 2557013"/>
              <a:gd name="connsiteX1" fmla="*/ 2627147 w 2627147"/>
              <a:gd name="connsiteY1" fmla="*/ 0 h 2557013"/>
              <a:gd name="connsiteX2" fmla="*/ 1337434 w 2627147"/>
              <a:gd name="connsiteY2" fmla="*/ 2557013 h 2557013"/>
              <a:gd name="connsiteX3" fmla="*/ 0 w 2627147"/>
              <a:gd name="connsiteY3" fmla="*/ 1233179 h 2557013"/>
              <a:gd name="connsiteX4" fmla="*/ 1364776 w 2627147"/>
              <a:gd name="connsiteY4" fmla="*/ 0 h 2557013"/>
              <a:gd name="connsiteX0" fmla="*/ 1364776 w 2647618"/>
              <a:gd name="connsiteY0" fmla="*/ 0 h 2557013"/>
              <a:gd name="connsiteX1" fmla="*/ 2647618 w 2647618"/>
              <a:gd name="connsiteY1" fmla="*/ 1221474 h 2557013"/>
              <a:gd name="connsiteX2" fmla="*/ 1337434 w 2647618"/>
              <a:gd name="connsiteY2" fmla="*/ 2557013 h 2557013"/>
              <a:gd name="connsiteX3" fmla="*/ 0 w 2647618"/>
              <a:gd name="connsiteY3" fmla="*/ 1233179 h 2557013"/>
              <a:gd name="connsiteX4" fmla="*/ 1364776 w 2647618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843 w 2647689"/>
              <a:gd name="connsiteY0" fmla="*/ 0 h 2557035"/>
              <a:gd name="connsiteX1" fmla="*/ 2647685 w 2647689"/>
              <a:gd name="connsiteY1" fmla="*/ 1221474 h 2557035"/>
              <a:gd name="connsiteX2" fmla="*/ 1337501 w 2647689"/>
              <a:gd name="connsiteY2" fmla="*/ 2557013 h 2557035"/>
              <a:gd name="connsiteX3" fmla="*/ 67 w 2647689"/>
              <a:gd name="connsiteY3" fmla="*/ 1233179 h 2557035"/>
              <a:gd name="connsiteX4" fmla="*/ 1364843 w 2647689"/>
              <a:gd name="connsiteY4" fmla="*/ 0 h 2557035"/>
              <a:gd name="connsiteX0" fmla="*/ 1364845 w 2647691"/>
              <a:gd name="connsiteY0" fmla="*/ 0 h 2557035"/>
              <a:gd name="connsiteX1" fmla="*/ 2647687 w 2647691"/>
              <a:gd name="connsiteY1" fmla="*/ 1221474 h 2557035"/>
              <a:gd name="connsiteX2" fmla="*/ 1337503 w 2647691"/>
              <a:gd name="connsiteY2" fmla="*/ 2557013 h 2557035"/>
              <a:gd name="connsiteX3" fmla="*/ 69 w 2647691"/>
              <a:gd name="connsiteY3" fmla="*/ 1233179 h 2557035"/>
              <a:gd name="connsiteX4" fmla="*/ 1364845 w 2647691"/>
              <a:gd name="connsiteY4" fmla="*/ 0 h 2557035"/>
              <a:gd name="connsiteX0" fmla="*/ 1364845 w 2647692"/>
              <a:gd name="connsiteY0" fmla="*/ 0 h 2557035"/>
              <a:gd name="connsiteX1" fmla="*/ 2647687 w 2647692"/>
              <a:gd name="connsiteY1" fmla="*/ 1221474 h 2557035"/>
              <a:gd name="connsiteX2" fmla="*/ 1337503 w 2647692"/>
              <a:gd name="connsiteY2" fmla="*/ 2557013 h 2557035"/>
              <a:gd name="connsiteX3" fmla="*/ 69 w 2647692"/>
              <a:gd name="connsiteY3" fmla="*/ 1233179 h 2557035"/>
              <a:gd name="connsiteX4" fmla="*/ 1364845 w 2647692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68 w 2647710"/>
              <a:gd name="connsiteY0" fmla="*/ 0 h 2557035"/>
              <a:gd name="connsiteX1" fmla="*/ 2647710 w 2647710"/>
              <a:gd name="connsiteY1" fmla="*/ 1221474 h 2557035"/>
              <a:gd name="connsiteX2" fmla="*/ 1337526 w 2647710"/>
              <a:gd name="connsiteY2" fmla="*/ 2557013 h 2557035"/>
              <a:gd name="connsiteX3" fmla="*/ 92 w 2647710"/>
              <a:gd name="connsiteY3" fmla="*/ 1233179 h 2557035"/>
              <a:gd name="connsiteX4" fmla="*/ 1364868 w 2647710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604807"/>
              <a:gd name="connsiteX1" fmla="*/ 2647618 w 2647618"/>
              <a:gd name="connsiteY1" fmla="*/ 1269241 h 2604807"/>
              <a:gd name="connsiteX2" fmla="*/ 1337434 w 2647618"/>
              <a:gd name="connsiteY2" fmla="*/ 2604780 h 2604807"/>
              <a:gd name="connsiteX3" fmla="*/ 0 w 2647618"/>
              <a:gd name="connsiteY3" fmla="*/ 1280946 h 2604807"/>
              <a:gd name="connsiteX4" fmla="*/ 1364776 w 2647618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593026"/>
              <a:gd name="connsiteY0" fmla="*/ 0 h 2604807"/>
              <a:gd name="connsiteX1" fmla="*/ 2593026 w 2593026"/>
              <a:gd name="connsiteY1" fmla="*/ 1276065 h 2604807"/>
              <a:gd name="connsiteX2" fmla="*/ 1303314 w 2593026"/>
              <a:gd name="connsiteY2" fmla="*/ 2604780 h 2604807"/>
              <a:gd name="connsiteX3" fmla="*/ 0 w 2593026"/>
              <a:gd name="connsiteY3" fmla="*/ 1280946 h 2604807"/>
              <a:gd name="connsiteX4" fmla="*/ 1330656 w 2593026"/>
              <a:gd name="connsiteY4" fmla="*/ 0 h 2604807"/>
              <a:gd name="connsiteX0" fmla="*/ 1330656 w 2599850"/>
              <a:gd name="connsiteY0" fmla="*/ 0 h 2604808"/>
              <a:gd name="connsiteX1" fmla="*/ 2599850 w 2599850"/>
              <a:gd name="connsiteY1" fmla="*/ 1296536 h 2604808"/>
              <a:gd name="connsiteX2" fmla="*/ 1303314 w 2599850"/>
              <a:gd name="connsiteY2" fmla="*/ 2604780 h 2604808"/>
              <a:gd name="connsiteX3" fmla="*/ 0 w 2599850"/>
              <a:gd name="connsiteY3" fmla="*/ 1280946 h 2604808"/>
              <a:gd name="connsiteX4" fmla="*/ 1330656 w 2599850"/>
              <a:gd name="connsiteY4" fmla="*/ 0 h 2604808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106" h="2604814">
                <a:moveTo>
                  <a:pt x="1330656" y="0"/>
                </a:moveTo>
                <a:cubicBezTo>
                  <a:pt x="2119936" y="31844"/>
                  <a:pt x="2581669" y="671014"/>
                  <a:pt x="2599850" y="1296536"/>
                </a:cubicBezTo>
                <a:cubicBezTo>
                  <a:pt x="2613499" y="2021495"/>
                  <a:pt x="2081236" y="2609976"/>
                  <a:pt x="1303314" y="2604780"/>
                </a:cubicBezTo>
                <a:cubicBezTo>
                  <a:pt x="550428" y="2600230"/>
                  <a:pt x="9083" y="2104361"/>
                  <a:pt x="0" y="1280946"/>
                </a:cubicBezTo>
                <a:cubicBezTo>
                  <a:pt x="4550" y="569635"/>
                  <a:pt x="561833" y="8451"/>
                  <a:pt x="1330656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24" name="Titel 12">
            <a:extLst>
              <a:ext uri="{FF2B5EF4-FFF2-40B4-BE49-F238E27FC236}">
                <a16:creationId xmlns:a16="http://schemas.microsoft.com/office/drawing/2014/main" xmlns="" id="{C7E46523-E2CA-4EE1-8980-D82A9C3465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625" y="296862"/>
            <a:ext cx="11599022" cy="1858126"/>
          </a:xfrm>
          <a:prstGeom prst="rect">
            <a:avLst/>
          </a:prstGeom>
        </p:spPr>
        <p:txBody>
          <a:bodyPr tIns="90000" bIns="90000" anchor="ctr"/>
          <a:lstStyle>
            <a:lvl1pPr>
              <a:lnSpc>
                <a:spcPts val="6800"/>
              </a:lnSpc>
              <a:defRPr sz="6000" spc="100" baseline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31" name="Bildplatzhalter 3">
            <a:extLst>
              <a:ext uri="{FF2B5EF4-FFF2-40B4-BE49-F238E27FC236}">
                <a16:creationId xmlns:a16="http://schemas.microsoft.com/office/drawing/2014/main" xmlns="" id="{78527BD0-1F52-441F-BF8C-41363FEF64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54262" y="2484922"/>
            <a:ext cx="1902828" cy="1906273"/>
          </a:xfrm>
          <a:custGeom>
            <a:avLst/>
            <a:gdLst>
              <a:gd name="connsiteX0" fmla="*/ 0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0 w 2606675"/>
              <a:gd name="connsiteY4" fmla="*/ 0 h 2632075"/>
              <a:gd name="connsiteX0" fmla="*/ 1344304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1344304 w 2606675"/>
              <a:gd name="connsiteY4" fmla="*/ 0 h 2632075"/>
              <a:gd name="connsiteX0" fmla="*/ 1364776 w 2627147"/>
              <a:gd name="connsiteY0" fmla="*/ 0 h 2632075"/>
              <a:gd name="connsiteX1" fmla="*/ 2627147 w 2627147"/>
              <a:gd name="connsiteY1" fmla="*/ 0 h 2632075"/>
              <a:gd name="connsiteX2" fmla="*/ 2627147 w 2627147"/>
              <a:gd name="connsiteY2" fmla="*/ 2632075 h 2632075"/>
              <a:gd name="connsiteX3" fmla="*/ 0 w 2627147"/>
              <a:gd name="connsiteY3" fmla="*/ 1233179 h 2632075"/>
              <a:gd name="connsiteX4" fmla="*/ 1364776 w 2627147"/>
              <a:gd name="connsiteY4" fmla="*/ 0 h 2632075"/>
              <a:gd name="connsiteX0" fmla="*/ 1364776 w 2627147"/>
              <a:gd name="connsiteY0" fmla="*/ 0 h 1233179"/>
              <a:gd name="connsiteX1" fmla="*/ 2627147 w 2627147"/>
              <a:gd name="connsiteY1" fmla="*/ 0 h 1233179"/>
              <a:gd name="connsiteX2" fmla="*/ 1364729 w 2627147"/>
              <a:gd name="connsiteY2" fmla="*/ 161831 h 1233179"/>
              <a:gd name="connsiteX3" fmla="*/ 0 w 2627147"/>
              <a:gd name="connsiteY3" fmla="*/ 1233179 h 1233179"/>
              <a:gd name="connsiteX4" fmla="*/ 1364776 w 2627147"/>
              <a:gd name="connsiteY4" fmla="*/ 0 h 1233179"/>
              <a:gd name="connsiteX0" fmla="*/ 1364776 w 2627147"/>
              <a:gd name="connsiteY0" fmla="*/ 0 h 2557013"/>
              <a:gd name="connsiteX1" fmla="*/ 2627147 w 2627147"/>
              <a:gd name="connsiteY1" fmla="*/ 0 h 2557013"/>
              <a:gd name="connsiteX2" fmla="*/ 1337434 w 2627147"/>
              <a:gd name="connsiteY2" fmla="*/ 2557013 h 2557013"/>
              <a:gd name="connsiteX3" fmla="*/ 0 w 2627147"/>
              <a:gd name="connsiteY3" fmla="*/ 1233179 h 2557013"/>
              <a:gd name="connsiteX4" fmla="*/ 1364776 w 2627147"/>
              <a:gd name="connsiteY4" fmla="*/ 0 h 2557013"/>
              <a:gd name="connsiteX0" fmla="*/ 1364776 w 2647618"/>
              <a:gd name="connsiteY0" fmla="*/ 0 h 2557013"/>
              <a:gd name="connsiteX1" fmla="*/ 2647618 w 2647618"/>
              <a:gd name="connsiteY1" fmla="*/ 1221474 h 2557013"/>
              <a:gd name="connsiteX2" fmla="*/ 1337434 w 2647618"/>
              <a:gd name="connsiteY2" fmla="*/ 2557013 h 2557013"/>
              <a:gd name="connsiteX3" fmla="*/ 0 w 2647618"/>
              <a:gd name="connsiteY3" fmla="*/ 1233179 h 2557013"/>
              <a:gd name="connsiteX4" fmla="*/ 1364776 w 2647618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843 w 2647689"/>
              <a:gd name="connsiteY0" fmla="*/ 0 h 2557035"/>
              <a:gd name="connsiteX1" fmla="*/ 2647685 w 2647689"/>
              <a:gd name="connsiteY1" fmla="*/ 1221474 h 2557035"/>
              <a:gd name="connsiteX2" fmla="*/ 1337501 w 2647689"/>
              <a:gd name="connsiteY2" fmla="*/ 2557013 h 2557035"/>
              <a:gd name="connsiteX3" fmla="*/ 67 w 2647689"/>
              <a:gd name="connsiteY3" fmla="*/ 1233179 h 2557035"/>
              <a:gd name="connsiteX4" fmla="*/ 1364843 w 2647689"/>
              <a:gd name="connsiteY4" fmla="*/ 0 h 2557035"/>
              <a:gd name="connsiteX0" fmla="*/ 1364845 w 2647691"/>
              <a:gd name="connsiteY0" fmla="*/ 0 h 2557035"/>
              <a:gd name="connsiteX1" fmla="*/ 2647687 w 2647691"/>
              <a:gd name="connsiteY1" fmla="*/ 1221474 h 2557035"/>
              <a:gd name="connsiteX2" fmla="*/ 1337503 w 2647691"/>
              <a:gd name="connsiteY2" fmla="*/ 2557013 h 2557035"/>
              <a:gd name="connsiteX3" fmla="*/ 69 w 2647691"/>
              <a:gd name="connsiteY3" fmla="*/ 1233179 h 2557035"/>
              <a:gd name="connsiteX4" fmla="*/ 1364845 w 2647691"/>
              <a:gd name="connsiteY4" fmla="*/ 0 h 2557035"/>
              <a:gd name="connsiteX0" fmla="*/ 1364845 w 2647692"/>
              <a:gd name="connsiteY0" fmla="*/ 0 h 2557035"/>
              <a:gd name="connsiteX1" fmla="*/ 2647687 w 2647692"/>
              <a:gd name="connsiteY1" fmla="*/ 1221474 h 2557035"/>
              <a:gd name="connsiteX2" fmla="*/ 1337503 w 2647692"/>
              <a:gd name="connsiteY2" fmla="*/ 2557013 h 2557035"/>
              <a:gd name="connsiteX3" fmla="*/ 69 w 2647692"/>
              <a:gd name="connsiteY3" fmla="*/ 1233179 h 2557035"/>
              <a:gd name="connsiteX4" fmla="*/ 1364845 w 2647692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68 w 2647710"/>
              <a:gd name="connsiteY0" fmla="*/ 0 h 2557035"/>
              <a:gd name="connsiteX1" fmla="*/ 2647710 w 2647710"/>
              <a:gd name="connsiteY1" fmla="*/ 1221474 h 2557035"/>
              <a:gd name="connsiteX2" fmla="*/ 1337526 w 2647710"/>
              <a:gd name="connsiteY2" fmla="*/ 2557013 h 2557035"/>
              <a:gd name="connsiteX3" fmla="*/ 92 w 2647710"/>
              <a:gd name="connsiteY3" fmla="*/ 1233179 h 2557035"/>
              <a:gd name="connsiteX4" fmla="*/ 1364868 w 2647710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604807"/>
              <a:gd name="connsiteX1" fmla="*/ 2647618 w 2647618"/>
              <a:gd name="connsiteY1" fmla="*/ 1269241 h 2604807"/>
              <a:gd name="connsiteX2" fmla="*/ 1337434 w 2647618"/>
              <a:gd name="connsiteY2" fmla="*/ 2604780 h 2604807"/>
              <a:gd name="connsiteX3" fmla="*/ 0 w 2647618"/>
              <a:gd name="connsiteY3" fmla="*/ 1280946 h 2604807"/>
              <a:gd name="connsiteX4" fmla="*/ 1364776 w 2647618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593026"/>
              <a:gd name="connsiteY0" fmla="*/ 0 h 2604807"/>
              <a:gd name="connsiteX1" fmla="*/ 2593026 w 2593026"/>
              <a:gd name="connsiteY1" fmla="*/ 1276065 h 2604807"/>
              <a:gd name="connsiteX2" fmla="*/ 1303314 w 2593026"/>
              <a:gd name="connsiteY2" fmla="*/ 2604780 h 2604807"/>
              <a:gd name="connsiteX3" fmla="*/ 0 w 2593026"/>
              <a:gd name="connsiteY3" fmla="*/ 1280946 h 2604807"/>
              <a:gd name="connsiteX4" fmla="*/ 1330656 w 2593026"/>
              <a:gd name="connsiteY4" fmla="*/ 0 h 2604807"/>
              <a:gd name="connsiteX0" fmla="*/ 1330656 w 2599850"/>
              <a:gd name="connsiteY0" fmla="*/ 0 h 2604808"/>
              <a:gd name="connsiteX1" fmla="*/ 2599850 w 2599850"/>
              <a:gd name="connsiteY1" fmla="*/ 1296536 h 2604808"/>
              <a:gd name="connsiteX2" fmla="*/ 1303314 w 2599850"/>
              <a:gd name="connsiteY2" fmla="*/ 2604780 h 2604808"/>
              <a:gd name="connsiteX3" fmla="*/ 0 w 2599850"/>
              <a:gd name="connsiteY3" fmla="*/ 1280946 h 2604808"/>
              <a:gd name="connsiteX4" fmla="*/ 1330656 w 2599850"/>
              <a:gd name="connsiteY4" fmla="*/ 0 h 2604808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106" h="2604814">
                <a:moveTo>
                  <a:pt x="1330656" y="0"/>
                </a:moveTo>
                <a:cubicBezTo>
                  <a:pt x="2119936" y="31844"/>
                  <a:pt x="2581669" y="671014"/>
                  <a:pt x="2599850" y="1296536"/>
                </a:cubicBezTo>
                <a:cubicBezTo>
                  <a:pt x="2613499" y="2021495"/>
                  <a:pt x="2081236" y="2609976"/>
                  <a:pt x="1303314" y="2604780"/>
                </a:cubicBezTo>
                <a:cubicBezTo>
                  <a:pt x="550428" y="2600230"/>
                  <a:pt x="9083" y="2104361"/>
                  <a:pt x="0" y="1280946"/>
                </a:cubicBezTo>
                <a:cubicBezTo>
                  <a:pt x="4550" y="569635"/>
                  <a:pt x="561833" y="8451"/>
                  <a:pt x="1330656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32" name="Bildplatzhalter 3">
            <a:extLst>
              <a:ext uri="{FF2B5EF4-FFF2-40B4-BE49-F238E27FC236}">
                <a16:creationId xmlns:a16="http://schemas.microsoft.com/office/drawing/2014/main" xmlns="" id="{F53E2D80-018B-40A2-9BCC-87974FE23B4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28695" y="2484922"/>
            <a:ext cx="1902828" cy="1906273"/>
          </a:xfrm>
          <a:custGeom>
            <a:avLst/>
            <a:gdLst>
              <a:gd name="connsiteX0" fmla="*/ 0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0 w 2606675"/>
              <a:gd name="connsiteY4" fmla="*/ 0 h 2632075"/>
              <a:gd name="connsiteX0" fmla="*/ 1344304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1344304 w 2606675"/>
              <a:gd name="connsiteY4" fmla="*/ 0 h 2632075"/>
              <a:gd name="connsiteX0" fmla="*/ 1364776 w 2627147"/>
              <a:gd name="connsiteY0" fmla="*/ 0 h 2632075"/>
              <a:gd name="connsiteX1" fmla="*/ 2627147 w 2627147"/>
              <a:gd name="connsiteY1" fmla="*/ 0 h 2632075"/>
              <a:gd name="connsiteX2" fmla="*/ 2627147 w 2627147"/>
              <a:gd name="connsiteY2" fmla="*/ 2632075 h 2632075"/>
              <a:gd name="connsiteX3" fmla="*/ 0 w 2627147"/>
              <a:gd name="connsiteY3" fmla="*/ 1233179 h 2632075"/>
              <a:gd name="connsiteX4" fmla="*/ 1364776 w 2627147"/>
              <a:gd name="connsiteY4" fmla="*/ 0 h 2632075"/>
              <a:gd name="connsiteX0" fmla="*/ 1364776 w 2627147"/>
              <a:gd name="connsiteY0" fmla="*/ 0 h 1233179"/>
              <a:gd name="connsiteX1" fmla="*/ 2627147 w 2627147"/>
              <a:gd name="connsiteY1" fmla="*/ 0 h 1233179"/>
              <a:gd name="connsiteX2" fmla="*/ 1364729 w 2627147"/>
              <a:gd name="connsiteY2" fmla="*/ 161831 h 1233179"/>
              <a:gd name="connsiteX3" fmla="*/ 0 w 2627147"/>
              <a:gd name="connsiteY3" fmla="*/ 1233179 h 1233179"/>
              <a:gd name="connsiteX4" fmla="*/ 1364776 w 2627147"/>
              <a:gd name="connsiteY4" fmla="*/ 0 h 1233179"/>
              <a:gd name="connsiteX0" fmla="*/ 1364776 w 2627147"/>
              <a:gd name="connsiteY0" fmla="*/ 0 h 2557013"/>
              <a:gd name="connsiteX1" fmla="*/ 2627147 w 2627147"/>
              <a:gd name="connsiteY1" fmla="*/ 0 h 2557013"/>
              <a:gd name="connsiteX2" fmla="*/ 1337434 w 2627147"/>
              <a:gd name="connsiteY2" fmla="*/ 2557013 h 2557013"/>
              <a:gd name="connsiteX3" fmla="*/ 0 w 2627147"/>
              <a:gd name="connsiteY3" fmla="*/ 1233179 h 2557013"/>
              <a:gd name="connsiteX4" fmla="*/ 1364776 w 2627147"/>
              <a:gd name="connsiteY4" fmla="*/ 0 h 2557013"/>
              <a:gd name="connsiteX0" fmla="*/ 1364776 w 2647618"/>
              <a:gd name="connsiteY0" fmla="*/ 0 h 2557013"/>
              <a:gd name="connsiteX1" fmla="*/ 2647618 w 2647618"/>
              <a:gd name="connsiteY1" fmla="*/ 1221474 h 2557013"/>
              <a:gd name="connsiteX2" fmla="*/ 1337434 w 2647618"/>
              <a:gd name="connsiteY2" fmla="*/ 2557013 h 2557013"/>
              <a:gd name="connsiteX3" fmla="*/ 0 w 2647618"/>
              <a:gd name="connsiteY3" fmla="*/ 1233179 h 2557013"/>
              <a:gd name="connsiteX4" fmla="*/ 1364776 w 2647618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843 w 2647689"/>
              <a:gd name="connsiteY0" fmla="*/ 0 h 2557035"/>
              <a:gd name="connsiteX1" fmla="*/ 2647685 w 2647689"/>
              <a:gd name="connsiteY1" fmla="*/ 1221474 h 2557035"/>
              <a:gd name="connsiteX2" fmla="*/ 1337501 w 2647689"/>
              <a:gd name="connsiteY2" fmla="*/ 2557013 h 2557035"/>
              <a:gd name="connsiteX3" fmla="*/ 67 w 2647689"/>
              <a:gd name="connsiteY3" fmla="*/ 1233179 h 2557035"/>
              <a:gd name="connsiteX4" fmla="*/ 1364843 w 2647689"/>
              <a:gd name="connsiteY4" fmla="*/ 0 h 2557035"/>
              <a:gd name="connsiteX0" fmla="*/ 1364845 w 2647691"/>
              <a:gd name="connsiteY0" fmla="*/ 0 h 2557035"/>
              <a:gd name="connsiteX1" fmla="*/ 2647687 w 2647691"/>
              <a:gd name="connsiteY1" fmla="*/ 1221474 h 2557035"/>
              <a:gd name="connsiteX2" fmla="*/ 1337503 w 2647691"/>
              <a:gd name="connsiteY2" fmla="*/ 2557013 h 2557035"/>
              <a:gd name="connsiteX3" fmla="*/ 69 w 2647691"/>
              <a:gd name="connsiteY3" fmla="*/ 1233179 h 2557035"/>
              <a:gd name="connsiteX4" fmla="*/ 1364845 w 2647691"/>
              <a:gd name="connsiteY4" fmla="*/ 0 h 2557035"/>
              <a:gd name="connsiteX0" fmla="*/ 1364845 w 2647692"/>
              <a:gd name="connsiteY0" fmla="*/ 0 h 2557035"/>
              <a:gd name="connsiteX1" fmla="*/ 2647687 w 2647692"/>
              <a:gd name="connsiteY1" fmla="*/ 1221474 h 2557035"/>
              <a:gd name="connsiteX2" fmla="*/ 1337503 w 2647692"/>
              <a:gd name="connsiteY2" fmla="*/ 2557013 h 2557035"/>
              <a:gd name="connsiteX3" fmla="*/ 69 w 2647692"/>
              <a:gd name="connsiteY3" fmla="*/ 1233179 h 2557035"/>
              <a:gd name="connsiteX4" fmla="*/ 1364845 w 2647692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68 w 2647710"/>
              <a:gd name="connsiteY0" fmla="*/ 0 h 2557035"/>
              <a:gd name="connsiteX1" fmla="*/ 2647710 w 2647710"/>
              <a:gd name="connsiteY1" fmla="*/ 1221474 h 2557035"/>
              <a:gd name="connsiteX2" fmla="*/ 1337526 w 2647710"/>
              <a:gd name="connsiteY2" fmla="*/ 2557013 h 2557035"/>
              <a:gd name="connsiteX3" fmla="*/ 92 w 2647710"/>
              <a:gd name="connsiteY3" fmla="*/ 1233179 h 2557035"/>
              <a:gd name="connsiteX4" fmla="*/ 1364868 w 2647710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604807"/>
              <a:gd name="connsiteX1" fmla="*/ 2647618 w 2647618"/>
              <a:gd name="connsiteY1" fmla="*/ 1269241 h 2604807"/>
              <a:gd name="connsiteX2" fmla="*/ 1337434 w 2647618"/>
              <a:gd name="connsiteY2" fmla="*/ 2604780 h 2604807"/>
              <a:gd name="connsiteX3" fmla="*/ 0 w 2647618"/>
              <a:gd name="connsiteY3" fmla="*/ 1280946 h 2604807"/>
              <a:gd name="connsiteX4" fmla="*/ 1364776 w 2647618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593026"/>
              <a:gd name="connsiteY0" fmla="*/ 0 h 2604807"/>
              <a:gd name="connsiteX1" fmla="*/ 2593026 w 2593026"/>
              <a:gd name="connsiteY1" fmla="*/ 1276065 h 2604807"/>
              <a:gd name="connsiteX2" fmla="*/ 1303314 w 2593026"/>
              <a:gd name="connsiteY2" fmla="*/ 2604780 h 2604807"/>
              <a:gd name="connsiteX3" fmla="*/ 0 w 2593026"/>
              <a:gd name="connsiteY3" fmla="*/ 1280946 h 2604807"/>
              <a:gd name="connsiteX4" fmla="*/ 1330656 w 2593026"/>
              <a:gd name="connsiteY4" fmla="*/ 0 h 2604807"/>
              <a:gd name="connsiteX0" fmla="*/ 1330656 w 2599850"/>
              <a:gd name="connsiteY0" fmla="*/ 0 h 2604808"/>
              <a:gd name="connsiteX1" fmla="*/ 2599850 w 2599850"/>
              <a:gd name="connsiteY1" fmla="*/ 1296536 h 2604808"/>
              <a:gd name="connsiteX2" fmla="*/ 1303314 w 2599850"/>
              <a:gd name="connsiteY2" fmla="*/ 2604780 h 2604808"/>
              <a:gd name="connsiteX3" fmla="*/ 0 w 2599850"/>
              <a:gd name="connsiteY3" fmla="*/ 1280946 h 2604808"/>
              <a:gd name="connsiteX4" fmla="*/ 1330656 w 2599850"/>
              <a:gd name="connsiteY4" fmla="*/ 0 h 2604808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106" h="2604814">
                <a:moveTo>
                  <a:pt x="1330656" y="0"/>
                </a:moveTo>
                <a:cubicBezTo>
                  <a:pt x="2119936" y="31844"/>
                  <a:pt x="2581669" y="671014"/>
                  <a:pt x="2599850" y="1296536"/>
                </a:cubicBezTo>
                <a:cubicBezTo>
                  <a:pt x="2613499" y="2021495"/>
                  <a:pt x="2081236" y="2609976"/>
                  <a:pt x="1303314" y="2604780"/>
                </a:cubicBezTo>
                <a:cubicBezTo>
                  <a:pt x="550428" y="2600230"/>
                  <a:pt x="9083" y="2104361"/>
                  <a:pt x="0" y="1280946"/>
                </a:cubicBezTo>
                <a:cubicBezTo>
                  <a:pt x="4550" y="569635"/>
                  <a:pt x="561833" y="8451"/>
                  <a:pt x="1330656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33" name="Bildplatzhalter 3">
            <a:extLst>
              <a:ext uri="{FF2B5EF4-FFF2-40B4-BE49-F238E27FC236}">
                <a16:creationId xmlns:a16="http://schemas.microsoft.com/office/drawing/2014/main" xmlns="" id="{42755874-67C6-47EA-B076-10FFB34868C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96913" y="2484922"/>
            <a:ext cx="1902828" cy="1906273"/>
          </a:xfrm>
          <a:custGeom>
            <a:avLst/>
            <a:gdLst>
              <a:gd name="connsiteX0" fmla="*/ 0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0 w 2606675"/>
              <a:gd name="connsiteY4" fmla="*/ 0 h 2632075"/>
              <a:gd name="connsiteX0" fmla="*/ 1344304 w 2606675"/>
              <a:gd name="connsiteY0" fmla="*/ 0 h 2632075"/>
              <a:gd name="connsiteX1" fmla="*/ 2606675 w 2606675"/>
              <a:gd name="connsiteY1" fmla="*/ 0 h 2632075"/>
              <a:gd name="connsiteX2" fmla="*/ 2606675 w 2606675"/>
              <a:gd name="connsiteY2" fmla="*/ 2632075 h 2632075"/>
              <a:gd name="connsiteX3" fmla="*/ 0 w 2606675"/>
              <a:gd name="connsiteY3" fmla="*/ 2632075 h 2632075"/>
              <a:gd name="connsiteX4" fmla="*/ 1344304 w 2606675"/>
              <a:gd name="connsiteY4" fmla="*/ 0 h 2632075"/>
              <a:gd name="connsiteX0" fmla="*/ 1364776 w 2627147"/>
              <a:gd name="connsiteY0" fmla="*/ 0 h 2632075"/>
              <a:gd name="connsiteX1" fmla="*/ 2627147 w 2627147"/>
              <a:gd name="connsiteY1" fmla="*/ 0 h 2632075"/>
              <a:gd name="connsiteX2" fmla="*/ 2627147 w 2627147"/>
              <a:gd name="connsiteY2" fmla="*/ 2632075 h 2632075"/>
              <a:gd name="connsiteX3" fmla="*/ 0 w 2627147"/>
              <a:gd name="connsiteY3" fmla="*/ 1233179 h 2632075"/>
              <a:gd name="connsiteX4" fmla="*/ 1364776 w 2627147"/>
              <a:gd name="connsiteY4" fmla="*/ 0 h 2632075"/>
              <a:gd name="connsiteX0" fmla="*/ 1364776 w 2627147"/>
              <a:gd name="connsiteY0" fmla="*/ 0 h 1233179"/>
              <a:gd name="connsiteX1" fmla="*/ 2627147 w 2627147"/>
              <a:gd name="connsiteY1" fmla="*/ 0 h 1233179"/>
              <a:gd name="connsiteX2" fmla="*/ 1364729 w 2627147"/>
              <a:gd name="connsiteY2" fmla="*/ 161831 h 1233179"/>
              <a:gd name="connsiteX3" fmla="*/ 0 w 2627147"/>
              <a:gd name="connsiteY3" fmla="*/ 1233179 h 1233179"/>
              <a:gd name="connsiteX4" fmla="*/ 1364776 w 2627147"/>
              <a:gd name="connsiteY4" fmla="*/ 0 h 1233179"/>
              <a:gd name="connsiteX0" fmla="*/ 1364776 w 2627147"/>
              <a:gd name="connsiteY0" fmla="*/ 0 h 2557013"/>
              <a:gd name="connsiteX1" fmla="*/ 2627147 w 2627147"/>
              <a:gd name="connsiteY1" fmla="*/ 0 h 2557013"/>
              <a:gd name="connsiteX2" fmla="*/ 1337434 w 2627147"/>
              <a:gd name="connsiteY2" fmla="*/ 2557013 h 2557013"/>
              <a:gd name="connsiteX3" fmla="*/ 0 w 2627147"/>
              <a:gd name="connsiteY3" fmla="*/ 1233179 h 2557013"/>
              <a:gd name="connsiteX4" fmla="*/ 1364776 w 2627147"/>
              <a:gd name="connsiteY4" fmla="*/ 0 h 2557013"/>
              <a:gd name="connsiteX0" fmla="*/ 1364776 w 2647618"/>
              <a:gd name="connsiteY0" fmla="*/ 0 h 2557013"/>
              <a:gd name="connsiteX1" fmla="*/ 2647618 w 2647618"/>
              <a:gd name="connsiteY1" fmla="*/ 1221474 h 2557013"/>
              <a:gd name="connsiteX2" fmla="*/ 1337434 w 2647618"/>
              <a:gd name="connsiteY2" fmla="*/ 2557013 h 2557013"/>
              <a:gd name="connsiteX3" fmla="*/ 0 w 2647618"/>
              <a:gd name="connsiteY3" fmla="*/ 1233179 h 2557013"/>
              <a:gd name="connsiteX4" fmla="*/ 1364776 w 2647618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13"/>
              <a:gd name="connsiteX1" fmla="*/ 2647618 w 2647622"/>
              <a:gd name="connsiteY1" fmla="*/ 1221474 h 2557013"/>
              <a:gd name="connsiteX2" fmla="*/ 1337434 w 2647622"/>
              <a:gd name="connsiteY2" fmla="*/ 2557013 h 2557013"/>
              <a:gd name="connsiteX3" fmla="*/ 0 w 2647622"/>
              <a:gd name="connsiteY3" fmla="*/ 1233179 h 2557013"/>
              <a:gd name="connsiteX4" fmla="*/ 1364776 w 2647622"/>
              <a:gd name="connsiteY4" fmla="*/ 0 h 2557013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776 w 2647622"/>
              <a:gd name="connsiteY0" fmla="*/ 0 h 2557035"/>
              <a:gd name="connsiteX1" fmla="*/ 2647618 w 2647622"/>
              <a:gd name="connsiteY1" fmla="*/ 1221474 h 2557035"/>
              <a:gd name="connsiteX2" fmla="*/ 1337434 w 2647622"/>
              <a:gd name="connsiteY2" fmla="*/ 2557013 h 2557035"/>
              <a:gd name="connsiteX3" fmla="*/ 0 w 2647622"/>
              <a:gd name="connsiteY3" fmla="*/ 1233179 h 2557035"/>
              <a:gd name="connsiteX4" fmla="*/ 1364776 w 2647622"/>
              <a:gd name="connsiteY4" fmla="*/ 0 h 2557035"/>
              <a:gd name="connsiteX0" fmla="*/ 1364843 w 2647689"/>
              <a:gd name="connsiteY0" fmla="*/ 0 h 2557035"/>
              <a:gd name="connsiteX1" fmla="*/ 2647685 w 2647689"/>
              <a:gd name="connsiteY1" fmla="*/ 1221474 h 2557035"/>
              <a:gd name="connsiteX2" fmla="*/ 1337501 w 2647689"/>
              <a:gd name="connsiteY2" fmla="*/ 2557013 h 2557035"/>
              <a:gd name="connsiteX3" fmla="*/ 67 w 2647689"/>
              <a:gd name="connsiteY3" fmla="*/ 1233179 h 2557035"/>
              <a:gd name="connsiteX4" fmla="*/ 1364843 w 2647689"/>
              <a:gd name="connsiteY4" fmla="*/ 0 h 2557035"/>
              <a:gd name="connsiteX0" fmla="*/ 1364845 w 2647691"/>
              <a:gd name="connsiteY0" fmla="*/ 0 h 2557035"/>
              <a:gd name="connsiteX1" fmla="*/ 2647687 w 2647691"/>
              <a:gd name="connsiteY1" fmla="*/ 1221474 h 2557035"/>
              <a:gd name="connsiteX2" fmla="*/ 1337503 w 2647691"/>
              <a:gd name="connsiteY2" fmla="*/ 2557013 h 2557035"/>
              <a:gd name="connsiteX3" fmla="*/ 69 w 2647691"/>
              <a:gd name="connsiteY3" fmla="*/ 1233179 h 2557035"/>
              <a:gd name="connsiteX4" fmla="*/ 1364845 w 2647691"/>
              <a:gd name="connsiteY4" fmla="*/ 0 h 2557035"/>
              <a:gd name="connsiteX0" fmla="*/ 1364845 w 2647692"/>
              <a:gd name="connsiteY0" fmla="*/ 0 h 2557035"/>
              <a:gd name="connsiteX1" fmla="*/ 2647687 w 2647692"/>
              <a:gd name="connsiteY1" fmla="*/ 1221474 h 2557035"/>
              <a:gd name="connsiteX2" fmla="*/ 1337503 w 2647692"/>
              <a:gd name="connsiteY2" fmla="*/ 2557013 h 2557035"/>
              <a:gd name="connsiteX3" fmla="*/ 69 w 2647692"/>
              <a:gd name="connsiteY3" fmla="*/ 1233179 h 2557035"/>
              <a:gd name="connsiteX4" fmla="*/ 1364845 w 2647692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45 w 2647687"/>
              <a:gd name="connsiteY0" fmla="*/ 0 h 2557035"/>
              <a:gd name="connsiteX1" fmla="*/ 2647687 w 2647687"/>
              <a:gd name="connsiteY1" fmla="*/ 1221474 h 2557035"/>
              <a:gd name="connsiteX2" fmla="*/ 1337503 w 2647687"/>
              <a:gd name="connsiteY2" fmla="*/ 2557013 h 2557035"/>
              <a:gd name="connsiteX3" fmla="*/ 69 w 2647687"/>
              <a:gd name="connsiteY3" fmla="*/ 1233179 h 2557035"/>
              <a:gd name="connsiteX4" fmla="*/ 1364845 w 2647687"/>
              <a:gd name="connsiteY4" fmla="*/ 0 h 2557035"/>
              <a:gd name="connsiteX0" fmla="*/ 1364868 w 2647710"/>
              <a:gd name="connsiteY0" fmla="*/ 0 h 2557035"/>
              <a:gd name="connsiteX1" fmla="*/ 2647710 w 2647710"/>
              <a:gd name="connsiteY1" fmla="*/ 1221474 h 2557035"/>
              <a:gd name="connsiteX2" fmla="*/ 1337526 w 2647710"/>
              <a:gd name="connsiteY2" fmla="*/ 2557013 h 2557035"/>
              <a:gd name="connsiteX3" fmla="*/ 92 w 2647710"/>
              <a:gd name="connsiteY3" fmla="*/ 1233179 h 2557035"/>
              <a:gd name="connsiteX4" fmla="*/ 1364868 w 2647710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35"/>
              <a:gd name="connsiteX1" fmla="*/ 2647618 w 2647618"/>
              <a:gd name="connsiteY1" fmla="*/ 1221474 h 2557035"/>
              <a:gd name="connsiteX2" fmla="*/ 1337434 w 2647618"/>
              <a:gd name="connsiteY2" fmla="*/ 2557013 h 2557035"/>
              <a:gd name="connsiteX3" fmla="*/ 0 w 2647618"/>
              <a:gd name="connsiteY3" fmla="*/ 1233179 h 2557035"/>
              <a:gd name="connsiteX4" fmla="*/ 1364776 w 2647618"/>
              <a:gd name="connsiteY4" fmla="*/ 0 h 2557035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557040"/>
              <a:gd name="connsiteX1" fmla="*/ 2647618 w 2647618"/>
              <a:gd name="connsiteY1" fmla="*/ 1221474 h 2557040"/>
              <a:gd name="connsiteX2" fmla="*/ 1337434 w 2647618"/>
              <a:gd name="connsiteY2" fmla="*/ 2557013 h 2557040"/>
              <a:gd name="connsiteX3" fmla="*/ 0 w 2647618"/>
              <a:gd name="connsiteY3" fmla="*/ 1233179 h 2557040"/>
              <a:gd name="connsiteX4" fmla="*/ 1364776 w 2647618"/>
              <a:gd name="connsiteY4" fmla="*/ 0 h 2557040"/>
              <a:gd name="connsiteX0" fmla="*/ 1364776 w 2647618"/>
              <a:gd name="connsiteY0" fmla="*/ 0 h 2604807"/>
              <a:gd name="connsiteX1" fmla="*/ 2647618 w 2647618"/>
              <a:gd name="connsiteY1" fmla="*/ 1269241 h 2604807"/>
              <a:gd name="connsiteX2" fmla="*/ 1337434 w 2647618"/>
              <a:gd name="connsiteY2" fmla="*/ 2604780 h 2604807"/>
              <a:gd name="connsiteX3" fmla="*/ 0 w 2647618"/>
              <a:gd name="connsiteY3" fmla="*/ 1280946 h 2604807"/>
              <a:gd name="connsiteX4" fmla="*/ 1364776 w 2647618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64776 w 2640794"/>
              <a:gd name="connsiteY0" fmla="*/ 0 h 2604807"/>
              <a:gd name="connsiteX1" fmla="*/ 2640794 w 2640794"/>
              <a:gd name="connsiteY1" fmla="*/ 1269241 h 2604807"/>
              <a:gd name="connsiteX2" fmla="*/ 1337434 w 2640794"/>
              <a:gd name="connsiteY2" fmla="*/ 2604780 h 2604807"/>
              <a:gd name="connsiteX3" fmla="*/ 0 w 2640794"/>
              <a:gd name="connsiteY3" fmla="*/ 1280946 h 2604807"/>
              <a:gd name="connsiteX4" fmla="*/ 1364776 w 264079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606674"/>
              <a:gd name="connsiteY0" fmla="*/ 0 h 2604807"/>
              <a:gd name="connsiteX1" fmla="*/ 2606674 w 2606674"/>
              <a:gd name="connsiteY1" fmla="*/ 1269241 h 2604807"/>
              <a:gd name="connsiteX2" fmla="*/ 1303314 w 2606674"/>
              <a:gd name="connsiteY2" fmla="*/ 2604780 h 2604807"/>
              <a:gd name="connsiteX3" fmla="*/ 0 w 2606674"/>
              <a:gd name="connsiteY3" fmla="*/ 1280946 h 2604807"/>
              <a:gd name="connsiteX4" fmla="*/ 1330656 w 2606674"/>
              <a:gd name="connsiteY4" fmla="*/ 0 h 2604807"/>
              <a:gd name="connsiteX0" fmla="*/ 1330656 w 2593026"/>
              <a:gd name="connsiteY0" fmla="*/ 0 h 2604807"/>
              <a:gd name="connsiteX1" fmla="*/ 2593026 w 2593026"/>
              <a:gd name="connsiteY1" fmla="*/ 1276065 h 2604807"/>
              <a:gd name="connsiteX2" fmla="*/ 1303314 w 2593026"/>
              <a:gd name="connsiteY2" fmla="*/ 2604780 h 2604807"/>
              <a:gd name="connsiteX3" fmla="*/ 0 w 2593026"/>
              <a:gd name="connsiteY3" fmla="*/ 1280946 h 2604807"/>
              <a:gd name="connsiteX4" fmla="*/ 1330656 w 2593026"/>
              <a:gd name="connsiteY4" fmla="*/ 0 h 2604807"/>
              <a:gd name="connsiteX0" fmla="*/ 1330656 w 2599850"/>
              <a:gd name="connsiteY0" fmla="*/ 0 h 2604808"/>
              <a:gd name="connsiteX1" fmla="*/ 2599850 w 2599850"/>
              <a:gd name="connsiteY1" fmla="*/ 1296536 h 2604808"/>
              <a:gd name="connsiteX2" fmla="*/ 1303314 w 2599850"/>
              <a:gd name="connsiteY2" fmla="*/ 2604780 h 2604808"/>
              <a:gd name="connsiteX3" fmla="*/ 0 w 2599850"/>
              <a:gd name="connsiteY3" fmla="*/ 1280946 h 2604808"/>
              <a:gd name="connsiteX4" fmla="*/ 1330656 w 2599850"/>
              <a:gd name="connsiteY4" fmla="*/ 0 h 2604808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  <a:gd name="connsiteX0" fmla="*/ 1330656 w 2600106"/>
              <a:gd name="connsiteY0" fmla="*/ 0 h 2604814"/>
              <a:gd name="connsiteX1" fmla="*/ 2599850 w 2600106"/>
              <a:gd name="connsiteY1" fmla="*/ 1296536 h 2604814"/>
              <a:gd name="connsiteX2" fmla="*/ 1303314 w 2600106"/>
              <a:gd name="connsiteY2" fmla="*/ 2604780 h 2604814"/>
              <a:gd name="connsiteX3" fmla="*/ 0 w 2600106"/>
              <a:gd name="connsiteY3" fmla="*/ 1280946 h 2604814"/>
              <a:gd name="connsiteX4" fmla="*/ 1330656 w 2600106"/>
              <a:gd name="connsiteY4" fmla="*/ 0 h 26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106" h="2604814">
                <a:moveTo>
                  <a:pt x="1330656" y="0"/>
                </a:moveTo>
                <a:cubicBezTo>
                  <a:pt x="2119936" y="31844"/>
                  <a:pt x="2581669" y="671014"/>
                  <a:pt x="2599850" y="1296536"/>
                </a:cubicBezTo>
                <a:cubicBezTo>
                  <a:pt x="2613499" y="2021495"/>
                  <a:pt x="2081236" y="2609976"/>
                  <a:pt x="1303314" y="2604780"/>
                </a:cubicBezTo>
                <a:cubicBezTo>
                  <a:pt x="550428" y="2600230"/>
                  <a:pt x="9083" y="2104361"/>
                  <a:pt x="0" y="1280946"/>
                </a:cubicBezTo>
                <a:cubicBezTo>
                  <a:pt x="4550" y="569635"/>
                  <a:pt x="561833" y="8451"/>
                  <a:pt x="1330656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/>
          </a:p>
        </p:txBody>
      </p:sp>
      <p:sp>
        <p:nvSpPr>
          <p:cNvPr id="39" name="Textplatzhalter 2">
            <a:extLst>
              <a:ext uri="{FF2B5EF4-FFF2-40B4-BE49-F238E27FC236}">
                <a16:creationId xmlns:a16="http://schemas.microsoft.com/office/drawing/2014/main" xmlns="" id="{42ADB76D-521C-444C-8021-50875DA54C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79001" y="4764590"/>
            <a:ext cx="2678915" cy="9616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xmlns="" id="{A85C0AE9-6458-43F8-9F84-4CF2599AEB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9541" y="4764590"/>
            <a:ext cx="2678915" cy="9616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xmlns="" id="{1E466F90-8F9B-460E-B4A7-8B413731C05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6692" y="4767189"/>
            <a:ext cx="2678915" cy="9616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20000"/>
              </a:lnSpc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lnSpc>
                <a:spcPct val="120000"/>
              </a:lnSpc>
              <a:buFont typeface="Symbol" panose="05050102010706020507" pitchFamily="18" charset="2"/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ct val="120000"/>
              </a:lnSpc>
              <a:buFont typeface="Symbol" panose="05050102010706020507" pitchFamily="18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6336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– Eart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8590D914-BA1F-4CB5-822E-DE9F4879C5C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83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xmlns="" id="{B2B77D16-FCE3-4265-A109-11A9FE94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762" y="6226587"/>
            <a:ext cx="8615884" cy="290068"/>
          </a:xfrm>
          <a:prstGeom prst="rect">
            <a:avLst/>
          </a:prstGeom>
        </p:spPr>
        <p:txBody>
          <a:bodyPr anchor="ctr"/>
          <a:lstStyle>
            <a:lvl1pPr>
              <a:defRPr lang="de-AT" sz="1090" kern="1200" dirty="0" smtClean="0">
                <a:solidFill>
                  <a:schemeClr val="tx1"/>
                </a:solidFill>
                <a:latin typeface="+mn-lt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pPr algn="r"/>
            <a:r>
              <a:rPr lang="en-US" dirty="0" smtClean="0"/>
              <a:t>Fronius International, Name Surname, xx.xx.20xx</a:t>
            </a:r>
          </a:p>
          <a:p>
            <a:pPr algn="r"/>
            <a:r>
              <a:rPr lang="en-US" dirty="0" smtClean="0"/>
              <a:t>Information Class: Confidential</a:t>
            </a:r>
          </a:p>
          <a:p>
            <a:pPr algn="r"/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71979E19-240D-4C2D-94ED-56F3354BD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3" y="6103622"/>
            <a:ext cx="1641154" cy="456802"/>
          </a:xfrm>
          <a:prstGeom prst="rect">
            <a:avLst/>
          </a:prstGeom>
        </p:spPr>
      </p:pic>
      <p:sp>
        <p:nvSpPr>
          <p:cNvPr id="11" name="Bildplatzhalter 17">
            <a:extLst>
              <a:ext uri="{FF2B5EF4-FFF2-40B4-BE49-F238E27FC236}">
                <a16:creationId xmlns:a16="http://schemas.microsoft.com/office/drawing/2014/main" xmlns="" id="{C56F9003-F2B6-476A-BE0D-405FD3D634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4538" y="0"/>
            <a:ext cx="8907462" cy="58848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22" name="Titel 12">
            <a:extLst>
              <a:ext uri="{FF2B5EF4-FFF2-40B4-BE49-F238E27FC236}">
                <a16:creationId xmlns:a16="http://schemas.microsoft.com/office/drawing/2014/main" xmlns="" id="{8E2210C3-9812-42BF-AF3B-A68ACEFCD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587" y="1582716"/>
            <a:ext cx="5647330" cy="3706914"/>
          </a:xfrm>
          <a:prstGeom prst="rect">
            <a:avLst/>
          </a:prstGeom>
        </p:spPr>
        <p:txBody>
          <a:bodyPr/>
          <a:lstStyle>
            <a:lvl1pPr>
              <a:lnSpc>
                <a:spcPts val="8800"/>
              </a:lnSpc>
              <a:defRPr sz="7200" spc="100" baseline="0"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59641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– Square - Lifebloo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>
            <a:extLst>
              <a:ext uri="{FF2B5EF4-FFF2-40B4-BE49-F238E27FC236}">
                <a16:creationId xmlns:a16="http://schemas.microsoft.com/office/drawing/2014/main" xmlns="" id="{CDF9A626-BD47-4407-8E77-28FFDC4EA882}"/>
              </a:ext>
            </a:extLst>
          </p:cNvPr>
          <p:cNvSpPr/>
          <p:nvPr userDrawn="1"/>
        </p:nvSpPr>
        <p:spPr>
          <a:xfrm>
            <a:off x="0" y="2312894"/>
            <a:ext cx="12192000" cy="45451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Titel 12">
            <a:extLst>
              <a:ext uri="{FF2B5EF4-FFF2-40B4-BE49-F238E27FC236}">
                <a16:creationId xmlns:a16="http://schemas.microsoft.com/office/drawing/2014/main" xmlns="" id="{F958BA38-6040-4975-A3FD-2E54738F1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625" y="296862"/>
            <a:ext cx="11599022" cy="1089486"/>
          </a:xfrm>
          <a:prstGeom prst="rect">
            <a:avLst/>
          </a:prstGeom>
        </p:spPr>
        <p:txBody>
          <a:bodyPr tIns="90000" bIns="90000" anchor="ctr"/>
          <a:lstStyle>
            <a:lvl1pPr>
              <a:lnSpc>
                <a:spcPts val="6800"/>
              </a:lnSpc>
              <a:defRPr sz="6000" spc="100" baseline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37" name="Bildplatzhalter 2">
            <a:extLst>
              <a:ext uri="{FF2B5EF4-FFF2-40B4-BE49-F238E27FC236}">
                <a16:creationId xmlns:a16="http://schemas.microsoft.com/office/drawing/2014/main" xmlns="" id="{4A03AC30-1CC2-414E-9571-B851438392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1808" y="1460737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6" name="Bildplatzhalter 2">
            <a:extLst>
              <a:ext uri="{FF2B5EF4-FFF2-40B4-BE49-F238E27FC236}">
                <a16:creationId xmlns:a16="http://schemas.microsoft.com/office/drawing/2014/main" xmlns="" id="{F4DA9E66-4980-4DAE-8837-372A91E025C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80790" y="1460737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7" name="Bildplatzhalter 2">
            <a:extLst>
              <a:ext uri="{FF2B5EF4-FFF2-40B4-BE49-F238E27FC236}">
                <a16:creationId xmlns:a16="http://schemas.microsoft.com/office/drawing/2014/main" xmlns="" id="{56B6CA63-EA94-4D67-A682-4EC2644D53B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262518" y="1460737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8" name="Bildplatzhalter 2">
            <a:extLst>
              <a:ext uri="{FF2B5EF4-FFF2-40B4-BE49-F238E27FC236}">
                <a16:creationId xmlns:a16="http://schemas.microsoft.com/office/drawing/2014/main" xmlns="" id="{F216A3FF-3EFD-4D72-8BE1-84CC84ACB08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237555" y="1460737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9" name="Bildplatzhalter 2">
            <a:extLst>
              <a:ext uri="{FF2B5EF4-FFF2-40B4-BE49-F238E27FC236}">
                <a16:creationId xmlns:a16="http://schemas.microsoft.com/office/drawing/2014/main" xmlns="" id="{528268FF-8327-4588-9803-84FF6B2DC92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234708" y="1460737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70" name="Bildplatzhalter 2">
            <a:extLst>
              <a:ext uri="{FF2B5EF4-FFF2-40B4-BE49-F238E27FC236}">
                <a16:creationId xmlns:a16="http://schemas.microsoft.com/office/drawing/2014/main" xmlns="" id="{AA26A237-83D7-4295-A124-DE501815199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228559" y="1460737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71" name="Textplatzhalter 2">
            <a:extLst>
              <a:ext uri="{FF2B5EF4-FFF2-40B4-BE49-F238E27FC236}">
                <a16:creationId xmlns:a16="http://schemas.microsoft.com/office/drawing/2014/main" xmlns="" id="{99C40E99-9956-402C-9516-2254D10550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625" y="3204357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72" name="Textplatzhalter 2">
            <a:extLst>
              <a:ext uri="{FF2B5EF4-FFF2-40B4-BE49-F238E27FC236}">
                <a16:creationId xmlns:a16="http://schemas.microsoft.com/office/drawing/2014/main" xmlns="" id="{C28D1E90-11FB-4B21-B557-02BF547EF79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75127" y="3204357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73" name="Textplatzhalter 2">
            <a:extLst>
              <a:ext uri="{FF2B5EF4-FFF2-40B4-BE49-F238E27FC236}">
                <a16:creationId xmlns:a16="http://schemas.microsoft.com/office/drawing/2014/main" xmlns="" id="{4B1F6D27-B615-41CC-BF06-A4F53B2F09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254546" y="3204357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74" name="Textplatzhalter 2">
            <a:extLst>
              <a:ext uri="{FF2B5EF4-FFF2-40B4-BE49-F238E27FC236}">
                <a16:creationId xmlns:a16="http://schemas.microsoft.com/office/drawing/2014/main" xmlns="" id="{00366CAC-6C68-4C96-8089-8D0C720F5D9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43612" y="3204357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75" name="Textplatzhalter 2">
            <a:extLst>
              <a:ext uri="{FF2B5EF4-FFF2-40B4-BE49-F238E27FC236}">
                <a16:creationId xmlns:a16="http://schemas.microsoft.com/office/drawing/2014/main" xmlns="" id="{0B931EB5-7AE9-43E6-885C-6920CC2A1F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229883" y="3204357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76" name="Textplatzhalter 2">
            <a:extLst>
              <a:ext uri="{FF2B5EF4-FFF2-40B4-BE49-F238E27FC236}">
                <a16:creationId xmlns:a16="http://schemas.microsoft.com/office/drawing/2014/main" xmlns="" id="{3A4C935D-BDC2-44B3-A458-500FA4D8005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225745" y="3204357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89" name="Bildplatzhalter 2">
            <a:extLst>
              <a:ext uri="{FF2B5EF4-FFF2-40B4-BE49-F238E27FC236}">
                <a16:creationId xmlns:a16="http://schemas.microsoft.com/office/drawing/2014/main" xmlns="" id="{5EEF836D-A283-468F-8BCD-9A47C40439B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04321" y="4097112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90" name="Bildplatzhalter 2">
            <a:extLst>
              <a:ext uri="{FF2B5EF4-FFF2-40B4-BE49-F238E27FC236}">
                <a16:creationId xmlns:a16="http://schemas.microsoft.com/office/drawing/2014/main" xmlns="" id="{5464BB31-90DA-4BFE-ABFF-B1224E3C9C5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283303" y="4097112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91" name="Bildplatzhalter 2">
            <a:extLst>
              <a:ext uri="{FF2B5EF4-FFF2-40B4-BE49-F238E27FC236}">
                <a16:creationId xmlns:a16="http://schemas.microsoft.com/office/drawing/2014/main" xmlns="" id="{CB1CAE85-5AB3-4691-B68E-C8DA16CFD462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265031" y="4097112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92" name="Bildplatzhalter 2">
            <a:extLst>
              <a:ext uri="{FF2B5EF4-FFF2-40B4-BE49-F238E27FC236}">
                <a16:creationId xmlns:a16="http://schemas.microsoft.com/office/drawing/2014/main" xmlns="" id="{EBBFEA45-191A-4666-B0FB-C8331160590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240068" y="4097112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93" name="Bildplatzhalter 2">
            <a:extLst>
              <a:ext uri="{FF2B5EF4-FFF2-40B4-BE49-F238E27FC236}">
                <a16:creationId xmlns:a16="http://schemas.microsoft.com/office/drawing/2014/main" xmlns="" id="{188248A0-80D2-432B-83C3-69E608C325BB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37221" y="4097112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94" name="Bildplatzhalter 2">
            <a:extLst>
              <a:ext uri="{FF2B5EF4-FFF2-40B4-BE49-F238E27FC236}">
                <a16:creationId xmlns:a16="http://schemas.microsoft.com/office/drawing/2014/main" xmlns="" id="{1A7F229F-504B-4221-BF1F-39932029D7BA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0231072" y="4097112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95" name="Textplatzhalter 2">
            <a:extLst>
              <a:ext uri="{FF2B5EF4-FFF2-40B4-BE49-F238E27FC236}">
                <a16:creationId xmlns:a16="http://schemas.microsoft.com/office/drawing/2014/main" xmlns="" id="{EB94D82E-C24C-493C-A10C-EF50917D4B6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4138" y="5779772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96" name="Textplatzhalter 2">
            <a:extLst>
              <a:ext uri="{FF2B5EF4-FFF2-40B4-BE49-F238E27FC236}">
                <a16:creationId xmlns:a16="http://schemas.microsoft.com/office/drawing/2014/main" xmlns="" id="{699EB66C-7212-4D18-994C-FB89B3FF698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277640" y="5779772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97" name="Textplatzhalter 2">
            <a:extLst>
              <a:ext uri="{FF2B5EF4-FFF2-40B4-BE49-F238E27FC236}">
                <a16:creationId xmlns:a16="http://schemas.microsoft.com/office/drawing/2014/main" xmlns="" id="{D5138C84-D076-4A86-8D4C-8B2146DBFC6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57059" y="5779772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98" name="Textplatzhalter 2">
            <a:extLst>
              <a:ext uri="{FF2B5EF4-FFF2-40B4-BE49-F238E27FC236}">
                <a16:creationId xmlns:a16="http://schemas.microsoft.com/office/drawing/2014/main" xmlns="" id="{9B4BAAE7-320D-4EE2-A54B-286669B049F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46125" y="5779772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99" name="Textplatzhalter 2">
            <a:extLst>
              <a:ext uri="{FF2B5EF4-FFF2-40B4-BE49-F238E27FC236}">
                <a16:creationId xmlns:a16="http://schemas.microsoft.com/office/drawing/2014/main" xmlns="" id="{8A7D0763-CE95-480E-BF82-EDE239C601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232396" y="5779772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100" name="Textplatzhalter 2">
            <a:extLst>
              <a:ext uri="{FF2B5EF4-FFF2-40B4-BE49-F238E27FC236}">
                <a16:creationId xmlns:a16="http://schemas.microsoft.com/office/drawing/2014/main" xmlns="" id="{9C585419-6935-4502-A162-766CA282E04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228258" y="5779772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46652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– Square - Eart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>
            <a:extLst>
              <a:ext uri="{FF2B5EF4-FFF2-40B4-BE49-F238E27FC236}">
                <a16:creationId xmlns:a16="http://schemas.microsoft.com/office/drawing/2014/main" xmlns="" id="{100CCF3B-BA1C-48B4-9585-E003F247476E}"/>
              </a:ext>
            </a:extLst>
          </p:cNvPr>
          <p:cNvSpPr/>
          <p:nvPr userDrawn="1"/>
        </p:nvSpPr>
        <p:spPr>
          <a:xfrm>
            <a:off x="0" y="2312894"/>
            <a:ext cx="12192000" cy="4545106"/>
          </a:xfrm>
          <a:prstGeom prst="rect">
            <a:avLst/>
          </a:prstGeom>
          <a:solidFill>
            <a:srgbClr val="283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Titel 12">
            <a:extLst>
              <a:ext uri="{FF2B5EF4-FFF2-40B4-BE49-F238E27FC236}">
                <a16:creationId xmlns:a16="http://schemas.microsoft.com/office/drawing/2014/main" xmlns="" id="{F958BA38-6040-4975-A3FD-2E54738F1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625" y="296862"/>
            <a:ext cx="11599022" cy="1089486"/>
          </a:xfrm>
          <a:prstGeom prst="rect">
            <a:avLst/>
          </a:prstGeom>
        </p:spPr>
        <p:txBody>
          <a:bodyPr tIns="90000" bIns="90000" anchor="ctr"/>
          <a:lstStyle>
            <a:lvl1pPr>
              <a:lnSpc>
                <a:spcPts val="6800"/>
              </a:lnSpc>
              <a:defRPr sz="6000" spc="100" baseline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37" name="Bildplatzhalter 2">
            <a:extLst>
              <a:ext uri="{FF2B5EF4-FFF2-40B4-BE49-F238E27FC236}">
                <a16:creationId xmlns:a16="http://schemas.microsoft.com/office/drawing/2014/main" xmlns="" id="{4A03AC30-1CC2-414E-9571-B851438392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1808" y="1460737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6" name="Bildplatzhalter 2">
            <a:extLst>
              <a:ext uri="{FF2B5EF4-FFF2-40B4-BE49-F238E27FC236}">
                <a16:creationId xmlns:a16="http://schemas.microsoft.com/office/drawing/2014/main" xmlns="" id="{F4DA9E66-4980-4DAE-8837-372A91E025C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80790" y="1460737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7" name="Bildplatzhalter 2">
            <a:extLst>
              <a:ext uri="{FF2B5EF4-FFF2-40B4-BE49-F238E27FC236}">
                <a16:creationId xmlns:a16="http://schemas.microsoft.com/office/drawing/2014/main" xmlns="" id="{56B6CA63-EA94-4D67-A682-4EC2644D53B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262518" y="1460737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8" name="Bildplatzhalter 2">
            <a:extLst>
              <a:ext uri="{FF2B5EF4-FFF2-40B4-BE49-F238E27FC236}">
                <a16:creationId xmlns:a16="http://schemas.microsoft.com/office/drawing/2014/main" xmlns="" id="{F216A3FF-3EFD-4D72-8BE1-84CC84ACB08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237555" y="1460737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9" name="Bildplatzhalter 2">
            <a:extLst>
              <a:ext uri="{FF2B5EF4-FFF2-40B4-BE49-F238E27FC236}">
                <a16:creationId xmlns:a16="http://schemas.microsoft.com/office/drawing/2014/main" xmlns="" id="{528268FF-8327-4588-9803-84FF6B2DC92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234708" y="1460737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70" name="Bildplatzhalter 2">
            <a:extLst>
              <a:ext uri="{FF2B5EF4-FFF2-40B4-BE49-F238E27FC236}">
                <a16:creationId xmlns:a16="http://schemas.microsoft.com/office/drawing/2014/main" xmlns="" id="{AA26A237-83D7-4295-A124-DE501815199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228559" y="1460737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71" name="Textplatzhalter 2">
            <a:extLst>
              <a:ext uri="{FF2B5EF4-FFF2-40B4-BE49-F238E27FC236}">
                <a16:creationId xmlns:a16="http://schemas.microsoft.com/office/drawing/2014/main" xmlns="" id="{99C40E99-9956-402C-9516-2254D10550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625" y="3204357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72" name="Textplatzhalter 2">
            <a:extLst>
              <a:ext uri="{FF2B5EF4-FFF2-40B4-BE49-F238E27FC236}">
                <a16:creationId xmlns:a16="http://schemas.microsoft.com/office/drawing/2014/main" xmlns="" id="{C28D1E90-11FB-4B21-B557-02BF547EF79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75127" y="3204357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73" name="Textplatzhalter 2">
            <a:extLst>
              <a:ext uri="{FF2B5EF4-FFF2-40B4-BE49-F238E27FC236}">
                <a16:creationId xmlns:a16="http://schemas.microsoft.com/office/drawing/2014/main" xmlns="" id="{4B1F6D27-B615-41CC-BF06-A4F53B2F09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254546" y="3204357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74" name="Textplatzhalter 2">
            <a:extLst>
              <a:ext uri="{FF2B5EF4-FFF2-40B4-BE49-F238E27FC236}">
                <a16:creationId xmlns:a16="http://schemas.microsoft.com/office/drawing/2014/main" xmlns="" id="{00366CAC-6C68-4C96-8089-8D0C720F5D9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43612" y="3204357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75" name="Textplatzhalter 2">
            <a:extLst>
              <a:ext uri="{FF2B5EF4-FFF2-40B4-BE49-F238E27FC236}">
                <a16:creationId xmlns:a16="http://schemas.microsoft.com/office/drawing/2014/main" xmlns="" id="{0B931EB5-7AE9-43E6-885C-6920CC2A1F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229883" y="3204357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76" name="Textplatzhalter 2">
            <a:extLst>
              <a:ext uri="{FF2B5EF4-FFF2-40B4-BE49-F238E27FC236}">
                <a16:creationId xmlns:a16="http://schemas.microsoft.com/office/drawing/2014/main" xmlns="" id="{3A4C935D-BDC2-44B3-A458-500FA4D8005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225745" y="3204357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89" name="Bildplatzhalter 2">
            <a:extLst>
              <a:ext uri="{FF2B5EF4-FFF2-40B4-BE49-F238E27FC236}">
                <a16:creationId xmlns:a16="http://schemas.microsoft.com/office/drawing/2014/main" xmlns="" id="{5EEF836D-A283-468F-8BCD-9A47C40439B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04321" y="4097112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90" name="Bildplatzhalter 2">
            <a:extLst>
              <a:ext uri="{FF2B5EF4-FFF2-40B4-BE49-F238E27FC236}">
                <a16:creationId xmlns:a16="http://schemas.microsoft.com/office/drawing/2014/main" xmlns="" id="{5464BB31-90DA-4BFE-ABFF-B1224E3C9C5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283303" y="4097112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91" name="Bildplatzhalter 2">
            <a:extLst>
              <a:ext uri="{FF2B5EF4-FFF2-40B4-BE49-F238E27FC236}">
                <a16:creationId xmlns:a16="http://schemas.microsoft.com/office/drawing/2014/main" xmlns="" id="{CB1CAE85-5AB3-4691-B68E-C8DA16CFD462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265031" y="4097112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92" name="Bildplatzhalter 2">
            <a:extLst>
              <a:ext uri="{FF2B5EF4-FFF2-40B4-BE49-F238E27FC236}">
                <a16:creationId xmlns:a16="http://schemas.microsoft.com/office/drawing/2014/main" xmlns="" id="{EBBFEA45-191A-4666-B0FB-C8331160590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240068" y="4097112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93" name="Bildplatzhalter 2">
            <a:extLst>
              <a:ext uri="{FF2B5EF4-FFF2-40B4-BE49-F238E27FC236}">
                <a16:creationId xmlns:a16="http://schemas.microsoft.com/office/drawing/2014/main" xmlns="" id="{188248A0-80D2-432B-83C3-69E608C325BB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37221" y="4097112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94" name="Bildplatzhalter 2">
            <a:extLst>
              <a:ext uri="{FF2B5EF4-FFF2-40B4-BE49-F238E27FC236}">
                <a16:creationId xmlns:a16="http://schemas.microsoft.com/office/drawing/2014/main" xmlns="" id="{1A7F229F-504B-4221-BF1F-39932029D7BA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0231072" y="4097112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95" name="Textplatzhalter 2">
            <a:extLst>
              <a:ext uri="{FF2B5EF4-FFF2-40B4-BE49-F238E27FC236}">
                <a16:creationId xmlns:a16="http://schemas.microsoft.com/office/drawing/2014/main" xmlns="" id="{EB94D82E-C24C-493C-A10C-EF50917D4B6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4138" y="5779772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96" name="Textplatzhalter 2">
            <a:extLst>
              <a:ext uri="{FF2B5EF4-FFF2-40B4-BE49-F238E27FC236}">
                <a16:creationId xmlns:a16="http://schemas.microsoft.com/office/drawing/2014/main" xmlns="" id="{699EB66C-7212-4D18-994C-FB89B3FF698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277640" y="5779772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97" name="Textplatzhalter 2">
            <a:extLst>
              <a:ext uri="{FF2B5EF4-FFF2-40B4-BE49-F238E27FC236}">
                <a16:creationId xmlns:a16="http://schemas.microsoft.com/office/drawing/2014/main" xmlns="" id="{D5138C84-D076-4A86-8D4C-8B2146DBFC6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57059" y="5779772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98" name="Textplatzhalter 2">
            <a:extLst>
              <a:ext uri="{FF2B5EF4-FFF2-40B4-BE49-F238E27FC236}">
                <a16:creationId xmlns:a16="http://schemas.microsoft.com/office/drawing/2014/main" xmlns="" id="{9B4BAAE7-320D-4EE2-A54B-286669B049F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46125" y="5779772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99" name="Textplatzhalter 2">
            <a:extLst>
              <a:ext uri="{FF2B5EF4-FFF2-40B4-BE49-F238E27FC236}">
                <a16:creationId xmlns:a16="http://schemas.microsoft.com/office/drawing/2014/main" xmlns="" id="{8A7D0763-CE95-480E-BF82-EDE239C601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232396" y="5779772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100" name="Textplatzhalter 2">
            <a:extLst>
              <a:ext uri="{FF2B5EF4-FFF2-40B4-BE49-F238E27FC236}">
                <a16:creationId xmlns:a16="http://schemas.microsoft.com/office/drawing/2014/main" xmlns="" id="{9C585419-6935-4502-A162-766CA282E04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228258" y="5779772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24446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– Square - Meadow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>
            <a:extLst>
              <a:ext uri="{FF2B5EF4-FFF2-40B4-BE49-F238E27FC236}">
                <a16:creationId xmlns:a16="http://schemas.microsoft.com/office/drawing/2014/main" xmlns="" id="{17F2C6CB-99B6-4F7F-8DB2-D9B9E5EBCA07}"/>
              </a:ext>
            </a:extLst>
          </p:cNvPr>
          <p:cNvSpPr/>
          <p:nvPr userDrawn="1"/>
        </p:nvSpPr>
        <p:spPr>
          <a:xfrm>
            <a:off x="0" y="2312894"/>
            <a:ext cx="12192000" cy="4545106"/>
          </a:xfrm>
          <a:prstGeom prst="rect">
            <a:avLst/>
          </a:prstGeom>
          <a:solidFill>
            <a:srgbClr val="B4C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Titel 12">
            <a:extLst>
              <a:ext uri="{FF2B5EF4-FFF2-40B4-BE49-F238E27FC236}">
                <a16:creationId xmlns:a16="http://schemas.microsoft.com/office/drawing/2014/main" xmlns="" id="{F958BA38-6040-4975-A3FD-2E54738F1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625" y="296862"/>
            <a:ext cx="11599022" cy="1089486"/>
          </a:xfrm>
          <a:prstGeom prst="rect">
            <a:avLst/>
          </a:prstGeom>
        </p:spPr>
        <p:txBody>
          <a:bodyPr tIns="90000" bIns="90000" anchor="ctr"/>
          <a:lstStyle>
            <a:lvl1pPr>
              <a:lnSpc>
                <a:spcPts val="6800"/>
              </a:lnSpc>
              <a:defRPr sz="6000" spc="100" baseline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37" name="Bildplatzhalter 2">
            <a:extLst>
              <a:ext uri="{FF2B5EF4-FFF2-40B4-BE49-F238E27FC236}">
                <a16:creationId xmlns:a16="http://schemas.microsoft.com/office/drawing/2014/main" xmlns="" id="{4A03AC30-1CC2-414E-9571-B851438392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1808" y="1460737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6" name="Bildplatzhalter 2">
            <a:extLst>
              <a:ext uri="{FF2B5EF4-FFF2-40B4-BE49-F238E27FC236}">
                <a16:creationId xmlns:a16="http://schemas.microsoft.com/office/drawing/2014/main" xmlns="" id="{F4DA9E66-4980-4DAE-8837-372A91E025C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80790" y="1460737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7" name="Bildplatzhalter 2">
            <a:extLst>
              <a:ext uri="{FF2B5EF4-FFF2-40B4-BE49-F238E27FC236}">
                <a16:creationId xmlns:a16="http://schemas.microsoft.com/office/drawing/2014/main" xmlns="" id="{56B6CA63-EA94-4D67-A682-4EC2644D53B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262518" y="1460737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8" name="Bildplatzhalter 2">
            <a:extLst>
              <a:ext uri="{FF2B5EF4-FFF2-40B4-BE49-F238E27FC236}">
                <a16:creationId xmlns:a16="http://schemas.microsoft.com/office/drawing/2014/main" xmlns="" id="{F216A3FF-3EFD-4D72-8BE1-84CC84ACB08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237555" y="1460737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9" name="Bildplatzhalter 2">
            <a:extLst>
              <a:ext uri="{FF2B5EF4-FFF2-40B4-BE49-F238E27FC236}">
                <a16:creationId xmlns:a16="http://schemas.microsoft.com/office/drawing/2014/main" xmlns="" id="{528268FF-8327-4588-9803-84FF6B2DC92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234708" y="1460737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70" name="Bildplatzhalter 2">
            <a:extLst>
              <a:ext uri="{FF2B5EF4-FFF2-40B4-BE49-F238E27FC236}">
                <a16:creationId xmlns:a16="http://schemas.microsoft.com/office/drawing/2014/main" xmlns="" id="{AA26A237-83D7-4295-A124-DE501815199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228559" y="1460737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71" name="Textplatzhalter 2">
            <a:extLst>
              <a:ext uri="{FF2B5EF4-FFF2-40B4-BE49-F238E27FC236}">
                <a16:creationId xmlns:a16="http://schemas.microsoft.com/office/drawing/2014/main" xmlns="" id="{99C40E99-9956-402C-9516-2254D10550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625" y="3204357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72" name="Textplatzhalter 2">
            <a:extLst>
              <a:ext uri="{FF2B5EF4-FFF2-40B4-BE49-F238E27FC236}">
                <a16:creationId xmlns:a16="http://schemas.microsoft.com/office/drawing/2014/main" xmlns="" id="{C28D1E90-11FB-4B21-B557-02BF547EF79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75127" y="3204357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73" name="Textplatzhalter 2">
            <a:extLst>
              <a:ext uri="{FF2B5EF4-FFF2-40B4-BE49-F238E27FC236}">
                <a16:creationId xmlns:a16="http://schemas.microsoft.com/office/drawing/2014/main" xmlns="" id="{4B1F6D27-B615-41CC-BF06-A4F53B2F09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254546" y="3204357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74" name="Textplatzhalter 2">
            <a:extLst>
              <a:ext uri="{FF2B5EF4-FFF2-40B4-BE49-F238E27FC236}">
                <a16:creationId xmlns:a16="http://schemas.microsoft.com/office/drawing/2014/main" xmlns="" id="{00366CAC-6C68-4C96-8089-8D0C720F5D9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43612" y="3204357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75" name="Textplatzhalter 2">
            <a:extLst>
              <a:ext uri="{FF2B5EF4-FFF2-40B4-BE49-F238E27FC236}">
                <a16:creationId xmlns:a16="http://schemas.microsoft.com/office/drawing/2014/main" xmlns="" id="{0B931EB5-7AE9-43E6-885C-6920CC2A1F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229883" y="3204357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76" name="Textplatzhalter 2">
            <a:extLst>
              <a:ext uri="{FF2B5EF4-FFF2-40B4-BE49-F238E27FC236}">
                <a16:creationId xmlns:a16="http://schemas.microsoft.com/office/drawing/2014/main" xmlns="" id="{3A4C935D-BDC2-44B3-A458-500FA4D8005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225745" y="3204357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89" name="Bildplatzhalter 2">
            <a:extLst>
              <a:ext uri="{FF2B5EF4-FFF2-40B4-BE49-F238E27FC236}">
                <a16:creationId xmlns:a16="http://schemas.microsoft.com/office/drawing/2014/main" xmlns="" id="{5EEF836D-A283-468F-8BCD-9A47C40439B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04321" y="4097112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90" name="Bildplatzhalter 2">
            <a:extLst>
              <a:ext uri="{FF2B5EF4-FFF2-40B4-BE49-F238E27FC236}">
                <a16:creationId xmlns:a16="http://schemas.microsoft.com/office/drawing/2014/main" xmlns="" id="{5464BB31-90DA-4BFE-ABFF-B1224E3C9C5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283303" y="4097112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91" name="Bildplatzhalter 2">
            <a:extLst>
              <a:ext uri="{FF2B5EF4-FFF2-40B4-BE49-F238E27FC236}">
                <a16:creationId xmlns:a16="http://schemas.microsoft.com/office/drawing/2014/main" xmlns="" id="{CB1CAE85-5AB3-4691-B68E-C8DA16CFD462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265031" y="4097112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92" name="Bildplatzhalter 2">
            <a:extLst>
              <a:ext uri="{FF2B5EF4-FFF2-40B4-BE49-F238E27FC236}">
                <a16:creationId xmlns:a16="http://schemas.microsoft.com/office/drawing/2014/main" xmlns="" id="{EBBFEA45-191A-4666-B0FB-C8331160590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240068" y="4097112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93" name="Bildplatzhalter 2">
            <a:extLst>
              <a:ext uri="{FF2B5EF4-FFF2-40B4-BE49-F238E27FC236}">
                <a16:creationId xmlns:a16="http://schemas.microsoft.com/office/drawing/2014/main" xmlns="" id="{188248A0-80D2-432B-83C3-69E608C325BB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37221" y="4097112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94" name="Bildplatzhalter 2">
            <a:extLst>
              <a:ext uri="{FF2B5EF4-FFF2-40B4-BE49-F238E27FC236}">
                <a16:creationId xmlns:a16="http://schemas.microsoft.com/office/drawing/2014/main" xmlns="" id="{1A7F229F-504B-4221-BF1F-39932029D7BA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0231072" y="4097112"/>
            <a:ext cx="1685258" cy="1674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323C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95" name="Textplatzhalter 2">
            <a:extLst>
              <a:ext uri="{FF2B5EF4-FFF2-40B4-BE49-F238E27FC236}">
                <a16:creationId xmlns:a16="http://schemas.microsoft.com/office/drawing/2014/main" xmlns="" id="{EB94D82E-C24C-493C-A10C-EF50917D4B6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4138" y="5779772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96" name="Textplatzhalter 2">
            <a:extLst>
              <a:ext uri="{FF2B5EF4-FFF2-40B4-BE49-F238E27FC236}">
                <a16:creationId xmlns:a16="http://schemas.microsoft.com/office/drawing/2014/main" xmlns="" id="{699EB66C-7212-4D18-994C-FB89B3FF698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277640" y="5779772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97" name="Textplatzhalter 2">
            <a:extLst>
              <a:ext uri="{FF2B5EF4-FFF2-40B4-BE49-F238E27FC236}">
                <a16:creationId xmlns:a16="http://schemas.microsoft.com/office/drawing/2014/main" xmlns="" id="{D5138C84-D076-4A86-8D4C-8B2146DBFC6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57059" y="5779772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98" name="Textplatzhalter 2">
            <a:extLst>
              <a:ext uri="{FF2B5EF4-FFF2-40B4-BE49-F238E27FC236}">
                <a16:creationId xmlns:a16="http://schemas.microsoft.com/office/drawing/2014/main" xmlns="" id="{9B4BAAE7-320D-4EE2-A54B-286669B049F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46125" y="5779772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99" name="Textplatzhalter 2">
            <a:extLst>
              <a:ext uri="{FF2B5EF4-FFF2-40B4-BE49-F238E27FC236}">
                <a16:creationId xmlns:a16="http://schemas.microsoft.com/office/drawing/2014/main" xmlns="" id="{8A7D0763-CE95-480E-BF82-EDE239C601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232396" y="5779772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  <p:sp>
        <p:nvSpPr>
          <p:cNvPr id="100" name="Textplatzhalter 2">
            <a:extLst>
              <a:ext uri="{FF2B5EF4-FFF2-40B4-BE49-F238E27FC236}">
                <a16:creationId xmlns:a16="http://schemas.microsoft.com/office/drawing/2014/main" xmlns="" id="{9C585419-6935-4502-A162-766CA282E04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228258" y="5779772"/>
            <a:ext cx="1690083" cy="6732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buFont typeface="Symbol" panose="05050102010706020507" pitchFamily="18" charset="2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Symbol" panose="05050102010706020507" pitchFamily="18" charset="2"/>
              <a:buNone/>
              <a:defRPr sz="1800">
                <a:solidFill>
                  <a:srgbClr val="28323C"/>
                </a:solidFill>
              </a:defRPr>
            </a:lvl2pPr>
            <a:lvl3pPr marL="914400" indent="0">
              <a:buFont typeface="Symbol" panose="05050102010706020507" pitchFamily="18" charset="2"/>
              <a:buNone/>
              <a:defRPr sz="1600">
                <a:solidFill>
                  <a:srgbClr val="28323C"/>
                </a:solidFill>
              </a:defRPr>
            </a:lvl3pPr>
            <a:lvl4pPr marL="13716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4pPr>
            <a:lvl5pPr marL="1828800" indent="0">
              <a:buFont typeface="Symbol" panose="05050102010706020507" pitchFamily="18" charset="2"/>
              <a:buNone/>
              <a:defRPr sz="1400">
                <a:solidFill>
                  <a:srgbClr val="28323C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21494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/ TEXT /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447" y="915989"/>
            <a:ext cx="10736384" cy="4746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0" y="6351590"/>
            <a:ext cx="206326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8D162-FD48-4836-B4FC-ADE179E234DF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503247" y="6343651"/>
            <a:ext cx="8094784" cy="19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4"/>
          </p:nvPr>
        </p:nvSpPr>
        <p:spPr>
          <a:xfrm>
            <a:off x="912284" y="1771200"/>
            <a:ext cx="10735733" cy="4392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 dirty="0"/>
          </a:p>
        </p:txBody>
      </p:sp>
      <p:sp>
        <p:nvSpPr>
          <p:cNvPr id="6" name="Bildplatzhalter 11"/>
          <p:cNvSpPr>
            <a:spLocks noGrp="1" noChangeAspect="1"/>
          </p:cNvSpPr>
          <p:nvPr>
            <p:ph type="pic" sz="quarter" idx="17"/>
          </p:nvPr>
        </p:nvSpPr>
        <p:spPr>
          <a:xfrm>
            <a:off x="8698912" y="4290617"/>
            <a:ext cx="1824325" cy="1826335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1"/>
            </a:solidFill>
          </a:ln>
        </p:spPr>
        <p:txBody>
          <a:bodyPr/>
          <a:lstStyle>
            <a:lvl1pPr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AT" dirty="0"/>
          </a:p>
        </p:txBody>
      </p:sp>
      <p:sp>
        <p:nvSpPr>
          <p:cNvPr id="7" name="Bildplatzhalter 11"/>
          <p:cNvSpPr>
            <a:spLocks noGrp="1" noChangeAspect="1"/>
          </p:cNvSpPr>
          <p:nvPr>
            <p:ph type="pic" sz="quarter" idx="16"/>
          </p:nvPr>
        </p:nvSpPr>
        <p:spPr>
          <a:xfrm>
            <a:off x="7176353" y="2900244"/>
            <a:ext cx="2128380" cy="2130725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1"/>
            </a:solidFill>
          </a:ln>
        </p:spPr>
        <p:txBody>
          <a:bodyPr/>
          <a:lstStyle>
            <a:lvl1pPr>
              <a:defRPr sz="1333"/>
            </a:lvl1pPr>
          </a:lstStyle>
          <a:p>
            <a:r>
              <a:rPr lang="de-DE" smtClean="0"/>
              <a:t>Bild durch Klicken auf Symbol hinzufügen</a:t>
            </a:r>
            <a:endParaRPr lang="de-AT" dirty="0"/>
          </a:p>
        </p:txBody>
      </p:sp>
      <p:sp>
        <p:nvSpPr>
          <p:cNvPr id="8" name="Bildplatzhalter 11"/>
          <p:cNvSpPr>
            <a:spLocks noGrp="1" noChangeAspect="1"/>
          </p:cNvSpPr>
          <p:nvPr>
            <p:ph type="pic" sz="quarter" idx="15"/>
          </p:nvPr>
        </p:nvSpPr>
        <p:spPr>
          <a:xfrm>
            <a:off x="8826941" y="1836955"/>
            <a:ext cx="2165739" cy="2168125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1"/>
            </a:solidFill>
          </a:ln>
        </p:spPr>
        <p:txBody>
          <a:bodyPr/>
          <a:lstStyle>
            <a:lvl1pPr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AT" dirty="0"/>
          </a:p>
        </p:txBody>
      </p:sp>
      <p:sp>
        <p:nvSpPr>
          <p:cNvPr id="9" name="Textplatzhalter 17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295333" y="1935708"/>
            <a:ext cx="2880000" cy="2880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algn="l">
              <a:lnSpc>
                <a:spcPct val="100000"/>
              </a:lnSpc>
              <a:spcBef>
                <a:spcPts val="0"/>
              </a:spcBef>
              <a:defRPr sz="3200" b="1" kern="0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</a:t>
            </a:r>
            <a:endParaRPr lang="de-DE" dirty="0" smtClean="0"/>
          </a:p>
        </p:txBody>
      </p:sp>
      <p:sp>
        <p:nvSpPr>
          <p:cNvPr id="10" name="Textplatzhalter 17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3070941" y="4184018"/>
            <a:ext cx="1933356" cy="1933356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algn="l">
              <a:spcBef>
                <a:spcPts val="0"/>
              </a:spcBef>
              <a:defRPr sz="5867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1945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91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– Lifebloo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9B973027-83B3-402E-804F-02D21FC844E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xmlns="" id="{CB814EB4-D0F1-49C9-951D-379CDC9288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417" y="4523591"/>
            <a:ext cx="7593612" cy="200957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9600" u="none" spc="100" baseline="0"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25782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– Eart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233B7932-B94E-47C3-8769-4E55167574C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83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itel 12">
            <a:extLst>
              <a:ext uri="{FF2B5EF4-FFF2-40B4-BE49-F238E27FC236}">
                <a16:creationId xmlns:a16="http://schemas.microsoft.com/office/drawing/2014/main" xmlns="" id="{AC1F2DA4-6036-4993-8AE4-65C3454E9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417" y="4523591"/>
            <a:ext cx="7593612" cy="200957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9600" u="none" spc="100" baseline="0"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49334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– Meadow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233B7932-B94E-47C3-8769-4E55167574C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B4C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xmlns="" id="{34A09BF3-23C4-4362-92F5-F0E23BDB0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417" y="4523591"/>
            <a:ext cx="7593612" cy="200957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9600" u="none" spc="100" baseline="0"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57940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–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59494BE1-78C0-4AF8-8887-C1D52B511D8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AAF775CD-87FB-4FD2-B3A4-13D61A40E2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itel 12">
            <a:extLst>
              <a:ext uri="{FF2B5EF4-FFF2-40B4-BE49-F238E27FC236}">
                <a16:creationId xmlns:a16="http://schemas.microsoft.com/office/drawing/2014/main" xmlns="" id="{B29CBA2A-FCED-4A57-91DE-16DFAB242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417" y="3429000"/>
            <a:ext cx="7593612" cy="310416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6800"/>
              </a:lnSpc>
              <a:defRPr sz="7200" u="none" spc="100" baseline="0"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chapter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9983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– Lifebloo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8590D914-BA1F-4CB5-822E-DE9F4879C5C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Bildplatzhalter 17">
            <a:extLst>
              <a:ext uri="{FF2B5EF4-FFF2-40B4-BE49-F238E27FC236}">
                <a16:creationId xmlns:a16="http://schemas.microsoft.com/office/drawing/2014/main" xmlns="" id="{76957355-80CB-49EE-8FAC-86349910F8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4538" y="0"/>
            <a:ext cx="8907462" cy="5884863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22" name="Titel 12">
            <a:extLst>
              <a:ext uri="{FF2B5EF4-FFF2-40B4-BE49-F238E27FC236}">
                <a16:creationId xmlns:a16="http://schemas.microsoft.com/office/drawing/2014/main" xmlns="" id="{8E2210C3-9812-42BF-AF3B-A68ACEFCD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587" y="1582716"/>
            <a:ext cx="5647330" cy="3706914"/>
          </a:xfrm>
          <a:prstGeom prst="rect">
            <a:avLst/>
          </a:prstGeom>
        </p:spPr>
        <p:txBody>
          <a:bodyPr/>
          <a:lstStyle>
            <a:lvl1pPr>
              <a:lnSpc>
                <a:spcPts val="8800"/>
              </a:lnSpc>
              <a:defRPr sz="7200" spc="100" baseline="0"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chapter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855537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– Eart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8590D914-BA1F-4CB5-822E-DE9F4879C5C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83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Bildplatzhalter 17">
            <a:extLst>
              <a:ext uri="{FF2B5EF4-FFF2-40B4-BE49-F238E27FC236}">
                <a16:creationId xmlns:a16="http://schemas.microsoft.com/office/drawing/2014/main" xmlns="" id="{C56F9003-F2B6-476A-BE0D-405FD3D634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4538" y="0"/>
            <a:ext cx="8907462" cy="5884863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22" name="Titel 12">
            <a:extLst>
              <a:ext uri="{FF2B5EF4-FFF2-40B4-BE49-F238E27FC236}">
                <a16:creationId xmlns:a16="http://schemas.microsoft.com/office/drawing/2014/main" xmlns="" id="{8E2210C3-9812-42BF-AF3B-A68ACEFCD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587" y="1582716"/>
            <a:ext cx="5647330" cy="3706914"/>
          </a:xfrm>
          <a:prstGeom prst="rect">
            <a:avLst/>
          </a:prstGeom>
        </p:spPr>
        <p:txBody>
          <a:bodyPr/>
          <a:lstStyle>
            <a:lvl1pPr>
              <a:lnSpc>
                <a:spcPts val="8800"/>
              </a:lnSpc>
              <a:defRPr sz="7200" spc="100" baseline="0"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chapter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036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– Meadow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8590D914-BA1F-4CB5-822E-DE9F4879C5C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B4C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xmlns="" id="{B2B77D16-FCE3-4265-A109-11A9FE94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762" y="6226587"/>
            <a:ext cx="8615884" cy="290068"/>
          </a:xfrm>
          <a:prstGeom prst="rect">
            <a:avLst/>
          </a:prstGeom>
        </p:spPr>
        <p:txBody>
          <a:bodyPr anchor="ctr"/>
          <a:lstStyle>
            <a:lvl1pPr>
              <a:defRPr lang="de-AT" sz="1090" kern="1200" dirty="0" smtClean="0">
                <a:solidFill>
                  <a:schemeClr val="tx1"/>
                </a:solidFill>
                <a:latin typeface="+mn-lt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pPr algn="r"/>
            <a:r>
              <a:rPr lang="en-US" dirty="0" smtClean="0"/>
              <a:t>Fronius International, Name Surname, xx.xx.20xx</a:t>
            </a:r>
          </a:p>
          <a:p>
            <a:pPr algn="r"/>
            <a:r>
              <a:rPr lang="en-US" dirty="0" smtClean="0"/>
              <a:t>Information Class: Confidential</a:t>
            </a:r>
          </a:p>
          <a:p>
            <a:pPr algn="r"/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8EA0F279-1865-422A-8B53-20FFE1DF0F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3" y="6103622"/>
            <a:ext cx="1641154" cy="456802"/>
          </a:xfrm>
          <a:prstGeom prst="rect">
            <a:avLst/>
          </a:prstGeom>
        </p:spPr>
      </p:pic>
      <p:sp>
        <p:nvSpPr>
          <p:cNvPr id="11" name="Bildplatzhalter 17">
            <a:extLst>
              <a:ext uri="{FF2B5EF4-FFF2-40B4-BE49-F238E27FC236}">
                <a16:creationId xmlns:a16="http://schemas.microsoft.com/office/drawing/2014/main" xmlns="" id="{778010D1-0275-4894-AED4-1F4C36C4DC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4538" y="0"/>
            <a:ext cx="8907462" cy="58848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22" name="Titel 12">
            <a:extLst>
              <a:ext uri="{FF2B5EF4-FFF2-40B4-BE49-F238E27FC236}">
                <a16:creationId xmlns:a16="http://schemas.microsoft.com/office/drawing/2014/main" xmlns="" id="{8E2210C3-9812-42BF-AF3B-A68ACEFCD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587" y="1582716"/>
            <a:ext cx="5647330" cy="3706914"/>
          </a:xfrm>
          <a:prstGeom prst="rect">
            <a:avLst/>
          </a:prstGeom>
        </p:spPr>
        <p:txBody>
          <a:bodyPr/>
          <a:lstStyle>
            <a:lvl1pPr>
              <a:lnSpc>
                <a:spcPts val="8800"/>
              </a:lnSpc>
              <a:defRPr sz="7200" spc="100" baseline="0"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755345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– Meadow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8590D914-BA1F-4CB5-822E-DE9F4879C5C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B4C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Bildplatzhalter 17">
            <a:extLst>
              <a:ext uri="{FF2B5EF4-FFF2-40B4-BE49-F238E27FC236}">
                <a16:creationId xmlns:a16="http://schemas.microsoft.com/office/drawing/2014/main" xmlns="" id="{778010D1-0275-4894-AED4-1F4C36C4DC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4538" y="0"/>
            <a:ext cx="8907462" cy="5884863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22" name="Titel 12">
            <a:extLst>
              <a:ext uri="{FF2B5EF4-FFF2-40B4-BE49-F238E27FC236}">
                <a16:creationId xmlns:a16="http://schemas.microsoft.com/office/drawing/2014/main" xmlns="" id="{8E2210C3-9812-42BF-AF3B-A68ACEFCD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587" y="1582716"/>
            <a:ext cx="5647330" cy="3706914"/>
          </a:xfrm>
          <a:prstGeom prst="rect">
            <a:avLst/>
          </a:prstGeom>
        </p:spPr>
        <p:txBody>
          <a:bodyPr/>
          <a:lstStyle>
            <a:lvl1pPr>
              <a:lnSpc>
                <a:spcPts val="8800"/>
              </a:lnSpc>
              <a:defRPr sz="7200" spc="100" baseline="0"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chapter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70280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2">
            <a:extLst>
              <a:ext uri="{FF2B5EF4-FFF2-40B4-BE49-F238E27FC236}">
                <a16:creationId xmlns:a16="http://schemas.microsoft.com/office/drawing/2014/main" xmlns="" id="{DF318838-8684-445A-A325-9645DCFBB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416" y="296862"/>
            <a:ext cx="11576677" cy="1084462"/>
          </a:xfrm>
          <a:prstGeom prst="rect">
            <a:avLst/>
          </a:prstGeom>
        </p:spPr>
        <p:txBody>
          <a:bodyPr tIns="144000" anchor="ctr"/>
          <a:lstStyle>
            <a:lvl1pPr>
              <a:lnSpc>
                <a:spcPts val="6800"/>
              </a:lnSpc>
              <a:defRPr sz="6000" spc="100" baseline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15" name="Inhaltsplatzhalter 12">
            <a:extLst>
              <a:ext uri="{FF2B5EF4-FFF2-40B4-BE49-F238E27FC236}">
                <a16:creationId xmlns:a16="http://schemas.microsoft.com/office/drawing/2014/main" xmlns="" id="{D68051A3-DC5D-4126-9B08-E452BC7B34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1625" y="1663700"/>
            <a:ext cx="11588711" cy="478282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Font typeface="Symbol" panose="05050102010706020507" pitchFamily="18" charset="2"/>
              <a:buChar char="-"/>
              <a:defRPr sz="2000">
                <a:solidFill>
                  <a:srgbClr val="28323C"/>
                </a:solidFill>
              </a:defRPr>
            </a:lvl1pPr>
            <a:lvl2pPr marL="685800" indent="-228600">
              <a:lnSpc>
                <a:spcPct val="120000"/>
              </a:lnSpc>
              <a:buFont typeface="Symbol" panose="05050102010706020507" pitchFamily="18" charset="2"/>
              <a:buChar char="-"/>
              <a:defRPr sz="1800">
                <a:solidFill>
                  <a:srgbClr val="28323C"/>
                </a:solidFill>
              </a:defRPr>
            </a:lvl2pPr>
            <a:lvl3pPr marL="1143000" indent="-228600">
              <a:lnSpc>
                <a:spcPct val="120000"/>
              </a:lnSpc>
              <a:buFont typeface="Symbol" panose="05050102010706020507" pitchFamily="18" charset="2"/>
              <a:buChar char="-"/>
              <a:defRPr sz="1600">
                <a:solidFill>
                  <a:srgbClr val="28323C"/>
                </a:solidFill>
              </a:defRPr>
            </a:lvl3pPr>
            <a:lvl4pPr marL="16002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rgbClr val="28323C"/>
                </a:solidFill>
              </a:defRPr>
            </a:lvl4pPr>
            <a:lvl5pPr marL="20574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50336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– Lifebloo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9B973027-83B3-402E-804F-02D21FC844E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itel 12">
            <a:extLst>
              <a:ext uri="{FF2B5EF4-FFF2-40B4-BE49-F238E27FC236}">
                <a16:creationId xmlns:a16="http://schemas.microsoft.com/office/drawing/2014/main" xmlns="" id="{1990EFBB-A24A-405D-BE33-212D6FA54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2457" y="584970"/>
            <a:ext cx="7587084" cy="516200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600" u="none" spc="100" baseline="0"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„</a:t>
            </a:r>
            <a:br>
              <a:rPr lang="de-DE" dirty="0"/>
            </a:br>
            <a:r>
              <a:rPr lang="de-DE" dirty="0" err="1"/>
              <a:t>Placeholder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quote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“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0F6B2959-89C1-4893-A860-7FDECBFC4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01875" y="5746751"/>
            <a:ext cx="7588250" cy="4335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de-DE" dirty="0"/>
              <a:t>Person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quoted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5406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Lifebloo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9B973027-83B3-402E-804F-02D21FC844E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itel 12">
            <a:extLst>
              <a:ext uri="{FF2B5EF4-FFF2-40B4-BE49-F238E27FC236}">
                <a16:creationId xmlns:a16="http://schemas.microsoft.com/office/drawing/2014/main" xmlns="" id="{1990EFBB-A24A-405D-BE33-212D6FA54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2457" y="584970"/>
            <a:ext cx="7587084" cy="516200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600" u="none" spc="100" baseline="0"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„</a:t>
            </a:r>
            <a:br>
              <a:rPr lang="de-DE" dirty="0"/>
            </a:br>
            <a:r>
              <a:rPr lang="de-DE" dirty="0" err="1"/>
              <a:t>Placeholder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quote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“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0F6B2959-89C1-4893-A860-7FDECBFC4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01875" y="5746751"/>
            <a:ext cx="7588250" cy="4335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de-DE" dirty="0"/>
              <a:t>Person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quoted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31077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Eart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C133B591-9921-4D10-BA4A-11E7C7A8117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83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itel 12">
            <a:extLst>
              <a:ext uri="{FF2B5EF4-FFF2-40B4-BE49-F238E27FC236}">
                <a16:creationId xmlns:a16="http://schemas.microsoft.com/office/drawing/2014/main" xmlns="" id="{8785CB92-C292-44F5-B6CB-99F9F01DD6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2457" y="584970"/>
            <a:ext cx="7587084" cy="516200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600" u="none" spc="100" baseline="0"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„</a:t>
            </a:r>
            <a:br>
              <a:rPr lang="de-DE" dirty="0"/>
            </a:br>
            <a:r>
              <a:rPr lang="de-DE" dirty="0" err="1"/>
              <a:t>Placeholder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quote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“</a:t>
            </a:r>
            <a:endParaRPr lang="de-AT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xmlns="" id="{50B6989F-AA4F-44F2-B4FF-F619E3E353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01875" y="5746751"/>
            <a:ext cx="7588250" cy="4335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de-DE" dirty="0"/>
              <a:t>Person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quoted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115280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Meadow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0190D97-DEDE-4C25-AFB1-65F5038FC4B0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B4C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itel 12">
            <a:extLst>
              <a:ext uri="{FF2B5EF4-FFF2-40B4-BE49-F238E27FC236}">
                <a16:creationId xmlns:a16="http://schemas.microsoft.com/office/drawing/2014/main" xmlns="" id="{20FECEFE-1D03-44B3-B7AE-2B996B39A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2457" y="584970"/>
            <a:ext cx="7587084" cy="516200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600" u="none" spc="100" baseline="0"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„</a:t>
            </a:r>
            <a:br>
              <a:rPr lang="de-DE" dirty="0"/>
            </a:br>
            <a:r>
              <a:rPr lang="de-DE" dirty="0" err="1"/>
              <a:t>Placeholder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quote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“</a:t>
            </a:r>
            <a:endParaRPr lang="de-AT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xmlns="" id="{39EB3674-FF97-4EC4-AAF4-C0140C81BA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01875" y="5746751"/>
            <a:ext cx="7588250" cy="4335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de-DE" dirty="0"/>
              <a:t>Person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quoted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58391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9B71B659-6979-492D-975D-A39C67A4A31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xmlns="" id="{3576FED8-1672-44DE-93EC-31A977E063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25623"/>
            <a:ext cx="7932233" cy="4461881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2" name="Titel 12">
            <a:extLst>
              <a:ext uri="{FF2B5EF4-FFF2-40B4-BE49-F238E27FC236}">
                <a16:creationId xmlns:a16="http://schemas.microsoft.com/office/drawing/2014/main" xmlns="" id="{B57F6CD2-5517-43DC-92CD-B90B755D8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5815" y="296863"/>
            <a:ext cx="5647089" cy="527183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600" u="none" spc="100" baseline="0">
                <a:solidFill>
                  <a:schemeClr val="bg1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„</a:t>
            </a:r>
            <a:br>
              <a:rPr lang="de-DE" dirty="0"/>
            </a:br>
            <a:r>
              <a:rPr lang="de-DE" dirty="0" err="1"/>
              <a:t>Placeholder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quote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“</a:t>
            </a:r>
            <a:endParaRPr lang="de-AT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xmlns="" id="{692A593E-E038-46A2-B6AF-980B49CF28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5813" y="5568696"/>
            <a:ext cx="5647090" cy="4335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de-DE" dirty="0"/>
              <a:t>Person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quoted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908821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–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F2BCC5B7-A285-4CEB-AD18-49AE31D7A5D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83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xmlns="" id="{3576FED8-1672-44DE-93EC-31A977E063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25623"/>
            <a:ext cx="7932233" cy="4461881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2" name="Titel 12">
            <a:extLst>
              <a:ext uri="{FF2B5EF4-FFF2-40B4-BE49-F238E27FC236}">
                <a16:creationId xmlns:a16="http://schemas.microsoft.com/office/drawing/2014/main" xmlns="" id="{B57F6CD2-5517-43DC-92CD-B90B755D8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5815" y="296863"/>
            <a:ext cx="5647089" cy="527183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600" u="none" spc="100" baseline="0">
                <a:solidFill>
                  <a:schemeClr val="bg1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„</a:t>
            </a:r>
            <a:br>
              <a:rPr lang="de-DE" dirty="0"/>
            </a:br>
            <a:r>
              <a:rPr lang="de-DE" dirty="0" err="1"/>
              <a:t>Placeholder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quote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“</a:t>
            </a:r>
            <a:endParaRPr lang="de-AT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xmlns="" id="{760E4C06-BB0C-4484-9417-9E058EFFC9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5813" y="5568696"/>
            <a:ext cx="5647090" cy="4335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de-DE" dirty="0"/>
              <a:t>Person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quoted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943451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–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60BF24B2-D75B-4DD5-9F3B-F472B2C27820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B4C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xmlns="" id="{3576FED8-1672-44DE-93EC-31A977E063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25623"/>
            <a:ext cx="7932233" cy="4461881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2" name="Titel 12">
            <a:extLst>
              <a:ext uri="{FF2B5EF4-FFF2-40B4-BE49-F238E27FC236}">
                <a16:creationId xmlns:a16="http://schemas.microsoft.com/office/drawing/2014/main" xmlns="" id="{B57F6CD2-5517-43DC-92CD-B90B755D8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5815" y="296863"/>
            <a:ext cx="5647089" cy="527183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600" u="none" spc="100" baseline="0">
                <a:solidFill>
                  <a:schemeClr val="bg1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„</a:t>
            </a:r>
            <a:br>
              <a:rPr lang="de-DE" dirty="0"/>
            </a:br>
            <a:r>
              <a:rPr lang="de-DE" dirty="0" err="1"/>
              <a:t>Placeholder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quote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“</a:t>
            </a:r>
            <a:endParaRPr lang="de-AT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xmlns="" id="{172B88E2-AC8A-443E-A360-863A51C1D6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5813" y="5568696"/>
            <a:ext cx="5647090" cy="4335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de-DE" dirty="0"/>
              <a:t>Person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quoted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68475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–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">
            <a:extLst>
              <a:ext uri="{FF2B5EF4-FFF2-40B4-BE49-F238E27FC236}">
                <a16:creationId xmlns:a16="http://schemas.microsoft.com/office/drawing/2014/main" xmlns="" id="{3576FED8-1672-44DE-93EC-31A977E063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25623"/>
            <a:ext cx="7932233" cy="4461881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2" name="Titel 12">
            <a:extLst>
              <a:ext uri="{FF2B5EF4-FFF2-40B4-BE49-F238E27FC236}">
                <a16:creationId xmlns:a16="http://schemas.microsoft.com/office/drawing/2014/main" xmlns="" id="{B57F6CD2-5517-43DC-92CD-B90B755D8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5815" y="296863"/>
            <a:ext cx="5647089" cy="5275599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600" u="none" spc="100" baseline="0">
                <a:solidFill>
                  <a:srgbClr val="28323C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„</a:t>
            </a:r>
            <a:br>
              <a:rPr lang="de-DE" dirty="0"/>
            </a:br>
            <a:r>
              <a:rPr lang="de-DE" dirty="0" err="1"/>
              <a:t>Placeholder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quote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“</a:t>
            </a:r>
            <a:endParaRPr lang="de-AT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xmlns="" id="{22A9C039-41FE-4C74-B5D9-50D9157B2B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5813" y="5568696"/>
            <a:ext cx="5647090" cy="4335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28323C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de-DE" dirty="0"/>
              <a:t>Person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quoted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0624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–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1116252-FB3A-484D-85C4-0435F871670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AD0CE5A7-72C8-4BA3-845D-1FAD41EC5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xmlns="" id="{B2B77D16-FCE3-4265-A109-11A9FE94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17" y="6226587"/>
            <a:ext cx="8615884" cy="290068"/>
          </a:xfrm>
          <a:prstGeom prst="rect">
            <a:avLst/>
          </a:prstGeom>
        </p:spPr>
        <p:txBody>
          <a:bodyPr anchor="ctr"/>
          <a:lstStyle>
            <a:lvl1pPr algn="l">
              <a:defRPr lang="de-AT" sz="1090" kern="1200" dirty="0" smtClean="0">
                <a:solidFill>
                  <a:schemeClr val="tx1"/>
                </a:solidFill>
                <a:latin typeface="+mn-lt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en-US" dirty="0" smtClean="0"/>
              <a:t>Fronius International, Name Surname, xx.xx.20xx</a:t>
            </a:r>
          </a:p>
          <a:p>
            <a:r>
              <a:rPr lang="en-US" dirty="0" smtClean="0"/>
              <a:t>Information Class: Confidential</a:t>
            </a:r>
          </a:p>
          <a:p>
            <a:endParaRPr lang="en-US" dirty="0"/>
          </a:p>
        </p:txBody>
      </p:sp>
      <p:sp>
        <p:nvSpPr>
          <p:cNvPr id="22" name="Titel 12">
            <a:extLst>
              <a:ext uri="{FF2B5EF4-FFF2-40B4-BE49-F238E27FC236}">
                <a16:creationId xmlns:a16="http://schemas.microsoft.com/office/drawing/2014/main" xmlns="" id="{8E2210C3-9812-42BF-AF3B-A68ACEFCD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629" y="3428353"/>
            <a:ext cx="8625216" cy="2457535"/>
          </a:xfrm>
          <a:prstGeom prst="rect">
            <a:avLst/>
          </a:prstGeom>
        </p:spPr>
        <p:txBody>
          <a:bodyPr/>
          <a:lstStyle>
            <a:lvl1pPr>
              <a:lnSpc>
                <a:spcPts val="8800"/>
              </a:lnSpc>
              <a:defRPr sz="6000" spc="100" baseline="0"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AT" dirty="0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xmlns="" id="{323261DE-690E-4624-979C-BE86733560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17673" y="6092986"/>
            <a:ext cx="1674183" cy="46815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75519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 – Fav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6C2F8E00-A665-45F7-A6D5-AD5C748F3D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" name="Grafik 12" descr="Ein Bild, das ClipArt enthält.&#10;&#10;Automatisch generierte Beschreibung">
            <a:extLst>
              <a:ext uri="{FF2B5EF4-FFF2-40B4-BE49-F238E27FC236}">
                <a16:creationId xmlns:a16="http://schemas.microsoft.com/office/drawing/2014/main" xmlns="" id="{DE2FE0AF-39A4-4955-9F99-AFD65A7412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383" b="21722"/>
          <a:stretch/>
        </p:blipFill>
        <p:spPr>
          <a:xfrm>
            <a:off x="3023890" y="788644"/>
            <a:ext cx="9168109" cy="607576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C5F9B506-E843-4413-BE9A-FEFBF08C79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3" y="284249"/>
            <a:ext cx="1713207" cy="50439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6008B4BD-B4EE-4A96-936F-505345230D77}"/>
              </a:ext>
            </a:extLst>
          </p:cNvPr>
          <p:cNvSpPr txBox="1"/>
          <p:nvPr userDrawn="1"/>
        </p:nvSpPr>
        <p:spPr>
          <a:xfrm>
            <a:off x="287041" y="5411450"/>
            <a:ext cx="33294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All information is without guarantee in spite of careful editing – </a:t>
            </a:r>
          </a:p>
          <a:p>
            <a:r>
              <a:rPr lang="en-US" sz="800" dirty="0"/>
              <a:t>liability excluded.</a:t>
            </a:r>
          </a:p>
          <a:p>
            <a:endParaRPr lang="en-US" sz="800" dirty="0"/>
          </a:p>
          <a:p>
            <a:r>
              <a:rPr lang="en-US" sz="800" dirty="0"/>
              <a:t>Intellectual property and copyright: all rights reserved. </a:t>
            </a:r>
          </a:p>
          <a:p>
            <a:r>
              <a:rPr lang="en-US" sz="800" dirty="0"/>
              <a:t>Copyright law and other laws protecting intellectual property </a:t>
            </a:r>
          </a:p>
          <a:p>
            <a:r>
              <a:rPr lang="en-US" sz="800" dirty="0"/>
              <a:t>apply to the content of this presentation and the documentation </a:t>
            </a:r>
          </a:p>
          <a:p>
            <a:r>
              <a:rPr lang="en-US" sz="800" dirty="0"/>
              <a:t>enclosed (including texts, pictures, graphics, animations etc.) </a:t>
            </a:r>
          </a:p>
          <a:p>
            <a:r>
              <a:rPr lang="en-US" sz="800" dirty="0"/>
              <a:t>unless expressly indicated otherwise. It is not permitted to use, </a:t>
            </a:r>
          </a:p>
          <a:p>
            <a:r>
              <a:rPr lang="en-US" sz="800" dirty="0"/>
              <a:t>copy or alter the content of this presentation for private or </a:t>
            </a:r>
          </a:p>
          <a:p>
            <a:r>
              <a:rPr lang="en-US" sz="800" dirty="0"/>
              <a:t>commercial purposes without explicit consent of Fronius.</a:t>
            </a:r>
          </a:p>
          <a:p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41597555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 –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6C2F8E00-A665-45F7-A6D5-AD5C748F3D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A67405-1A68-4869-9670-C6F669EA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589422"/>
            <a:ext cx="2743200" cy="365125"/>
          </a:xfrm>
          <a:prstGeom prst="rect">
            <a:avLst/>
          </a:prstGeom>
        </p:spPr>
        <p:txBody>
          <a:bodyPr/>
          <a:lstStyle/>
          <a:p>
            <a:fld id="{DF8E85E5-CBD5-449C-85A6-60DC77842B70}" type="datetime1">
              <a:rPr lang="de-AT" smtClean="0"/>
              <a:t>10.09.2021</a:t>
            </a:fld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545A811-F09A-4511-9F18-2E53504F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94547" y="-592948"/>
            <a:ext cx="2743200" cy="365125"/>
          </a:xfrm>
          <a:prstGeom prst="rect">
            <a:avLst/>
          </a:prstGeom>
        </p:spPr>
        <p:txBody>
          <a:bodyPr/>
          <a:lstStyle/>
          <a:p>
            <a:fld id="{EC400B85-5BDA-49F3-91C0-FAD0456BCEBB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1B269976-529B-4BAA-9709-39E7AF87C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13" y="2591897"/>
            <a:ext cx="5775250" cy="170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344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0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2">
            <a:extLst>
              <a:ext uri="{FF2B5EF4-FFF2-40B4-BE49-F238E27FC236}">
                <a16:creationId xmlns:a16="http://schemas.microsoft.com/office/drawing/2014/main" xmlns="" id="{DF318838-8684-445A-A325-9645DCFBB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416" y="296862"/>
            <a:ext cx="11576677" cy="1084462"/>
          </a:xfrm>
          <a:prstGeom prst="rect">
            <a:avLst/>
          </a:prstGeom>
        </p:spPr>
        <p:txBody>
          <a:bodyPr tIns="144000" anchor="ctr"/>
          <a:lstStyle>
            <a:lvl1pPr>
              <a:lnSpc>
                <a:spcPts val="6800"/>
              </a:lnSpc>
              <a:defRPr sz="6000" spc="100" baseline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15" name="Inhaltsplatzhalter 12">
            <a:extLst>
              <a:ext uri="{FF2B5EF4-FFF2-40B4-BE49-F238E27FC236}">
                <a16:creationId xmlns:a16="http://schemas.microsoft.com/office/drawing/2014/main" xmlns="" id="{D68051A3-DC5D-4126-9B08-E452BC7B34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1625" y="1663700"/>
            <a:ext cx="11588711" cy="478282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Font typeface="Symbol" panose="05050102010706020507" pitchFamily="18" charset="2"/>
              <a:buChar char="-"/>
              <a:defRPr sz="2000">
                <a:solidFill>
                  <a:srgbClr val="28323C"/>
                </a:solidFill>
              </a:defRPr>
            </a:lvl1pPr>
            <a:lvl2pPr marL="685800" indent="-228600">
              <a:lnSpc>
                <a:spcPct val="120000"/>
              </a:lnSpc>
              <a:buFont typeface="Symbol" panose="05050102010706020507" pitchFamily="18" charset="2"/>
              <a:buChar char="-"/>
              <a:defRPr sz="1800">
                <a:solidFill>
                  <a:srgbClr val="28323C"/>
                </a:solidFill>
              </a:defRPr>
            </a:lvl2pPr>
            <a:lvl3pPr marL="1143000" indent="-228600">
              <a:lnSpc>
                <a:spcPct val="120000"/>
              </a:lnSpc>
              <a:buFont typeface="Symbol" panose="05050102010706020507" pitchFamily="18" charset="2"/>
              <a:buChar char="-"/>
              <a:defRPr sz="1600">
                <a:solidFill>
                  <a:srgbClr val="28323C"/>
                </a:solidFill>
              </a:defRPr>
            </a:lvl3pPr>
            <a:lvl4pPr marL="16002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rgbClr val="28323C"/>
                </a:solidFill>
              </a:defRPr>
            </a:lvl4pPr>
            <a:lvl5pPr marL="20574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rgbClr val="28323C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0089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L + Content - Lifebloo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155A5F32-DD80-4DC1-AC2F-AEB12E8D95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itel 12">
            <a:extLst>
              <a:ext uri="{FF2B5EF4-FFF2-40B4-BE49-F238E27FC236}">
                <a16:creationId xmlns:a16="http://schemas.microsoft.com/office/drawing/2014/main" xmlns="" id="{DF318838-8684-445A-A325-9645DCFBB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416" y="296862"/>
            <a:ext cx="11576677" cy="1084462"/>
          </a:xfrm>
          <a:prstGeom prst="rect">
            <a:avLst/>
          </a:prstGeom>
        </p:spPr>
        <p:txBody>
          <a:bodyPr tIns="144000" anchor="ctr"/>
          <a:lstStyle>
            <a:lvl1pPr>
              <a:lnSpc>
                <a:spcPts val="6800"/>
              </a:lnSpc>
              <a:defRPr sz="6000" spc="100" baseline="0">
                <a:solidFill>
                  <a:schemeClr val="bg1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15" name="Inhaltsplatzhalter 12">
            <a:extLst>
              <a:ext uri="{FF2B5EF4-FFF2-40B4-BE49-F238E27FC236}">
                <a16:creationId xmlns:a16="http://schemas.microsoft.com/office/drawing/2014/main" xmlns="" id="{D68051A3-DC5D-4126-9B08-E452BC7B34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1625" y="1663700"/>
            <a:ext cx="11588711" cy="478282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</a:defRPr>
            </a:lvl1pPr>
            <a:lvl2pPr marL="685800" indent="-228600">
              <a:lnSpc>
                <a:spcPct val="120000"/>
              </a:lnSpc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 marL="1143000" indent="-228600">
              <a:lnSpc>
                <a:spcPct val="120000"/>
              </a:lnSpc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</a:defRPr>
            </a:lvl3pPr>
            <a:lvl4pPr marL="16002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chemeClr val="bg1"/>
                </a:solidFill>
              </a:defRPr>
            </a:lvl4pPr>
            <a:lvl5pPr marL="20574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0157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L + Content - Eart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E0DCFACF-4D18-4A78-BDF8-FF23DAF97C6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83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itel 12">
            <a:extLst>
              <a:ext uri="{FF2B5EF4-FFF2-40B4-BE49-F238E27FC236}">
                <a16:creationId xmlns:a16="http://schemas.microsoft.com/office/drawing/2014/main" xmlns="" id="{DF318838-8684-445A-A325-9645DCFBB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416" y="296862"/>
            <a:ext cx="11576677" cy="1084462"/>
          </a:xfrm>
          <a:prstGeom prst="rect">
            <a:avLst/>
          </a:prstGeom>
        </p:spPr>
        <p:txBody>
          <a:bodyPr tIns="144000" anchor="ctr"/>
          <a:lstStyle>
            <a:lvl1pPr>
              <a:lnSpc>
                <a:spcPts val="6800"/>
              </a:lnSpc>
              <a:defRPr sz="6000" spc="100" baseline="0">
                <a:solidFill>
                  <a:schemeClr val="bg1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15" name="Inhaltsplatzhalter 12">
            <a:extLst>
              <a:ext uri="{FF2B5EF4-FFF2-40B4-BE49-F238E27FC236}">
                <a16:creationId xmlns:a16="http://schemas.microsoft.com/office/drawing/2014/main" xmlns="" id="{D68051A3-DC5D-4126-9B08-E452BC7B34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1625" y="1663700"/>
            <a:ext cx="11588711" cy="478282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</a:defRPr>
            </a:lvl1pPr>
            <a:lvl2pPr marL="685800" indent="-228600">
              <a:lnSpc>
                <a:spcPct val="120000"/>
              </a:lnSpc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 marL="1143000" indent="-228600">
              <a:lnSpc>
                <a:spcPct val="120000"/>
              </a:lnSpc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</a:defRPr>
            </a:lvl3pPr>
            <a:lvl4pPr marL="16002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chemeClr val="bg1"/>
                </a:solidFill>
              </a:defRPr>
            </a:lvl4pPr>
            <a:lvl5pPr marL="20574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5648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L + Content - Meadow Gre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1718473B-3CE8-4277-ABBE-9B596541D4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C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itel 12">
            <a:extLst>
              <a:ext uri="{FF2B5EF4-FFF2-40B4-BE49-F238E27FC236}">
                <a16:creationId xmlns:a16="http://schemas.microsoft.com/office/drawing/2014/main" xmlns="" id="{DF318838-8684-445A-A325-9645DCFBB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416" y="296862"/>
            <a:ext cx="11576677" cy="1084462"/>
          </a:xfrm>
          <a:prstGeom prst="rect">
            <a:avLst/>
          </a:prstGeom>
        </p:spPr>
        <p:txBody>
          <a:bodyPr tIns="144000" anchor="ctr"/>
          <a:lstStyle>
            <a:lvl1pPr>
              <a:lnSpc>
                <a:spcPts val="6800"/>
              </a:lnSpc>
              <a:defRPr sz="6000" spc="100" baseline="0">
                <a:solidFill>
                  <a:schemeClr val="bg1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AT" dirty="0"/>
          </a:p>
        </p:txBody>
      </p:sp>
      <p:sp>
        <p:nvSpPr>
          <p:cNvPr id="15" name="Inhaltsplatzhalter 12">
            <a:extLst>
              <a:ext uri="{FF2B5EF4-FFF2-40B4-BE49-F238E27FC236}">
                <a16:creationId xmlns:a16="http://schemas.microsoft.com/office/drawing/2014/main" xmlns="" id="{D68051A3-DC5D-4126-9B08-E452BC7B34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1625" y="1663700"/>
            <a:ext cx="11588711" cy="478282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</a:defRPr>
            </a:lvl1pPr>
            <a:lvl2pPr marL="685800" indent="-228600">
              <a:lnSpc>
                <a:spcPct val="120000"/>
              </a:lnSpc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 marL="1143000" indent="-228600">
              <a:lnSpc>
                <a:spcPct val="120000"/>
              </a:lnSpc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</a:defRPr>
            </a:lvl3pPr>
            <a:lvl4pPr marL="16002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chemeClr val="bg1"/>
                </a:solidFill>
              </a:defRPr>
            </a:lvl4pPr>
            <a:lvl5pPr marL="2057400" indent="-228600">
              <a:lnSpc>
                <a:spcPct val="120000"/>
              </a:lnSpc>
              <a:buFont typeface="Symbol" panose="05050102010706020507" pitchFamily="18" charset="2"/>
              <a:buChar char="-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2462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91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5" r:id="rId3"/>
    <p:sldLayoutId id="2147483666" r:id="rId4"/>
    <p:sldLayoutId id="2147483664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61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72" r:id="rId2"/>
    <p:sldLayoutId id="2147483773" r:id="rId3"/>
    <p:sldLayoutId id="2147483774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55" r:id="rId11"/>
    <p:sldLayoutId id="2147483702" r:id="rId12"/>
    <p:sldLayoutId id="2147483703" r:id="rId13"/>
    <p:sldLayoutId id="2147483760" r:id="rId14"/>
    <p:sldLayoutId id="2147483761" r:id="rId15"/>
    <p:sldLayoutId id="2147483704" r:id="rId16"/>
    <p:sldLayoutId id="2147483756" r:id="rId17"/>
    <p:sldLayoutId id="2147483757" r:id="rId18"/>
    <p:sldLayoutId id="2147483705" r:id="rId19"/>
    <p:sldLayoutId id="2147483768" r:id="rId20"/>
    <p:sldLayoutId id="2147483769" r:id="rId21"/>
    <p:sldLayoutId id="2147483706" r:id="rId22"/>
    <p:sldLayoutId id="2147483758" r:id="rId23"/>
    <p:sldLayoutId id="2147483759" r:id="rId24"/>
    <p:sldLayoutId id="2147483707" r:id="rId25"/>
    <p:sldLayoutId id="2147483770" r:id="rId26"/>
    <p:sldLayoutId id="2147483771" r:id="rId27"/>
    <p:sldLayoutId id="2147483776" r:id="rId2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78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47" r:id="rId4"/>
    <p:sldLayoutId id="2147483762" r:id="rId5"/>
    <p:sldLayoutId id="2147483763" r:id="rId6"/>
    <p:sldLayoutId id="2147483764" r:id="rId7"/>
    <p:sldLayoutId id="2147483777" r:id="rId8"/>
    <p:sldLayoutId id="2147483778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80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65" r:id="rId5"/>
    <p:sldLayoutId id="2147483766" r:id="rId6"/>
    <p:sldLayoutId id="2147483767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13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7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A3FC613-E182-4300-8383-1DBC20C0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 smtClean="0"/>
              <a:t>Energy</a:t>
            </a:r>
            <a:r>
              <a:rPr lang="de-AT" dirty="0" smtClean="0"/>
              <a:t> Communities </a:t>
            </a:r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8338B41B-2C7D-4457-AF92-02CFE74E2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Fronius International, </a:t>
            </a:r>
            <a:r>
              <a:rPr lang="de-AT" dirty="0" smtClean="0"/>
              <a:t>Werner FRIEDL  |   10.09.2021</a:t>
            </a:r>
          </a:p>
          <a:p>
            <a:r>
              <a:rPr lang="de-AT" dirty="0" smtClean="0"/>
              <a:t>Information Class: </a:t>
            </a:r>
            <a:r>
              <a:rPr lang="de-AT" dirty="0" err="1" smtClean="0"/>
              <a:t>Confidential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263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/>
        </p:nvSpPr>
        <p:spPr bwMode="auto">
          <a:xfrm>
            <a:off x="1352221" y="4217231"/>
            <a:ext cx="2253120" cy="2050349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0" tIns="0" rIns="0" bIns="1872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AT" sz="3733" b="1" dirty="0" smtClean="0">
                <a:solidFill>
                  <a:srgbClr val="C00000"/>
                </a:solidFill>
                <a:latin typeface="+mj-lt"/>
              </a:rPr>
              <a:t>1.500</a:t>
            </a:r>
            <a:r>
              <a:rPr lang="de-AT" sz="2000" b="1" dirty="0" smtClean="0">
                <a:solidFill>
                  <a:srgbClr val="C00000"/>
                </a:solidFill>
                <a:latin typeface="+mj-lt"/>
              </a:rPr>
              <a:t> </a:t>
            </a:r>
            <a:endParaRPr lang="de-AT" sz="1867" b="1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de-AT" sz="1730" b="1" dirty="0" smtClean="0">
                <a:solidFill>
                  <a:srgbClr val="28323C"/>
                </a:solidFill>
                <a:latin typeface="+mj-lt"/>
              </a:rPr>
              <a:t>Installationen pro Tag</a:t>
            </a:r>
            <a:endParaRPr lang="de-AT" sz="1730" b="1" dirty="0">
              <a:solidFill>
                <a:srgbClr val="28323C"/>
              </a:solidFill>
              <a:latin typeface="+mj-lt"/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3482842" y="3534414"/>
            <a:ext cx="2400459" cy="2273019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0" tIns="0" rIns="0" bIns="18720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AT" sz="3733" b="1" dirty="0" smtClean="0">
                <a:solidFill>
                  <a:srgbClr val="C00000"/>
                </a:solidFill>
                <a:latin typeface="+mj-lt"/>
              </a:rPr>
              <a:t>2,6</a:t>
            </a:r>
            <a:endParaRPr lang="de-AT" sz="3733" b="1" dirty="0">
              <a:solidFill>
                <a:srgbClr val="C00000"/>
              </a:solidFill>
              <a:latin typeface="+mj-lt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AT" sz="2133" b="1" dirty="0">
                <a:solidFill>
                  <a:srgbClr val="C00000"/>
                </a:solidFill>
                <a:latin typeface="+mj-lt"/>
              </a:rPr>
              <a:t>MILLIONEN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AT" sz="1733" b="1" dirty="0">
                <a:solidFill>
                  <a:srgbClr val="28323C"/>
                </a:solidFill>
                <a:latin typeface="+mj-lt"/>
              </a:rPr>
              <a:t>i</a:t>
            </a:r>
            <a:r>
              <a:rPr lang="de-AT" sz="1733" b="1" dirty="0" smtClean="0">
                <a:solidFill>
                  <a:srgbClr val="28323C"/>
                </a:solidFill>
                <a:latin typeface="+mj-lt"/>
              </a:rPr>
              <a:t>nstallierte Wechselrichter</a:t>
            </a:r>
            <a:endParaRPr lang="de-AT" sz="1733" b="1" dirty="0">
              <a:solidFill>
                <a:srgbClr val="28323C"/>
              </a:solidFill>
              <a:latin typeface="+mj-lt"/>
            </a:endParaRP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034" y="2569269"/>
            <a:ext cx="2235672" cy="1627816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16101">
            <a:off x="7559317" y="847330"/>
            <a:ext cx="2669609" cy="2849807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7044" y="402104"/>
            <a:ext cx="10736384" cy="474663"/>
          </a:xfrm>
        </p:spPr>
        <p:txBody>
          <a:bodyPr/>
          <a:lstStyle/>
          <a:p>
            <a:r>
              <a:rPr lang="en-GB" sz="6000" spc="100" dirty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rPr>
              <a:t>Solar Energy </a:t>
            </a:r>
            <a:r>
              <a:rPr lang="en-GB" sz="6000" spc="100" dirty="0" err="1" smtClean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rPr>
              <a:t>bei</a:t>
            </a:r>
            <a:r>
              <a:rPr lang="en-GB" sz="6000" spc="100" dirty="0" smtClean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rPr>
              <a:t> </a:t>
            </a:r>
            <a:r>
              <a:rPr lang="en-GB" sz="6000" spc="100" dirty="0" err="1" smtClean="0">
                <a:solidFill>
                  <a:schemeClr val="tx2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rPr>
              <a:t>Fronius</a:t>
            </a:r>
            <a:endParaRPr lang="en-GB" sz="6000" spc="100" dirty="0">
              <a:solidFill>
                <a:schemeClr val="tx2"/>
              </a:solidFill>
              <a:latin typeface="Noto Serif Med" panose="02020602060505020204" pitchFamily="18"/>
              <a:ea typeface="Noto Serif Med" panose="02020602060505020204" pitchFamily="18"/>
              <a:cs typeface="Noto Serif Med" panose="02020602060505020204" pitchFamily="18"/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397044" y="2030931"/>
            <a:ext cx="2481513" cy="2506533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AT" sz="3733" b="1" dirty="0" smtClean="0">
                <a:solidFill>
                  <a:srgbClr val="C00000"/>
                </a:solidFill>
                <a:latin typeface="+mj-lt"/>
              </a:rPr>
              <a:t>22,5</a:t>
            </a:r>
            <a:r>
              <a:rPr lang="de-AT" sz="2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de-AT" sz="2133" b="1" dirty="0">
                <a:solidFill>
                  <a:srgbClr val="C00000"/>
                </a:solidFill>
                <a:latin typeface="+mj-lt"/>
              </a:rPr>
              <a:t>GW</a:t>
            </a:r>
            <a:r>
              <a:rPr lang="de-AT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AT" sz="1733" b="1" dirty="0" smtClean="0">
                <a:solidFill>
                  <a:srgbClr val="28323C"/>
                </a:solidFill>
                <a:latin typeface="+mj-lt"/>
              </a:rPr>
              <a:t>installierte</a:t>
            </a:r>
            <a:r>
              <a:rPr lang="de-AT" sz="1733" b="1" dirty="0" smtClean="0">
                <a:solidFill>
                  <a:srgbClr val="28323C"/>
                </a:solidFill>
              </a:rPr>
              <a:t> </a:t>
            </a:r>
            <a:r>
              <a:rPr lang="de-AT" sz="1733" b="1" dirty="0" smtClean="0">
                <a:solidFill>
                  <a:srgbClr val="28323C"/>
                </a:solidFill>
                <a:latin typeface="+mj-lt"/>
              </a:rPr>
              <a:t>Leistung</a:t>
            </a:r>
            <a:endParaRPr lang="de-AT" sz="1733" b="1" dirty="0">
              <a:solidFill>
                <a:srgbClr val="28323C"/>
              </a:solidFill>
              <a:latin typeface="+mj-lt"/>
            </a:endParaRPr>
          </a:p>
        </p:txBody>
      </p:sp>
      <p:sp>
        <p:nvSpPr>
          <p:cNvPr id="30" name="Ellipse 29"/>
          <p:cNvSpPr/>
          <p:nvPr/>
        </p:nvSpPr>
        <p:spPr bwMode="auto">
          <a:xfrm>
            <a:off x="5301554" y="1545604"/>
            <a:ext cx="3005314" cy="2717882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121920" tIns="60960" rIns="121920" bIns="12480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AT" sz="3733" b="1" dirty="0">
                <a:solidFill>
                  <a:srgbClr val="C00000"/>
                </a:solidFill>
                <a:latin typeface="+mj-lt"/>
              </a:rPr>
              <a:t>30,1 </a:t>
            </a:r>
            <a:r>
              <a:rPr lang="de-AT" sz="2133" b="1" dirty="0" err="1">
                <a:solidFill>
                  <a:srgbClr val="C00000"/>
                </a:solidFill>
                <a:latin typeface="+mj-lt"/>
              </a:rPr>
              <a:t>TWh</a:t>
            </a:r>
            <a:endParaRPr lang="de-AT" sz="2133" b="1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1733" b="1" dirty="0" err="1">
                <a:solidFill>
                  <a:srgbClr val="28323C"/>
                </a:solidFill>
                <a:latin typeface="+mj-lt"/>
              </a:rPr>
              <a:t>j</a:t>
            </a:r>
            <a:r>
              <a:rPr lang="en-US" sz="1733" b="1" dirty="0" err="1" smtClean="0">
                <a:solidFill>
                  <a:srgbClr val="28323C"/>
                </a:solidFill>
                <a:latin typeface="+mj-lt"/>
              </a:rPr>
              <a:t>ährlich</a:t>
            </a:r>
            <a:r>
              <a:rPr lang="en-US" sz="1733" b="1" dirty="0" smtClean="0">
                <a:solidFill>
                  <a:srgbClr val="28323C"/>
                </a:solidFill>
                <a:latin typeface="+mj-lt"/>
              </a:rPr>
              <a:t> </a:t>
            </a:r>
            <a:r>
              <a:rPr lang="en-US" sz="1733" b="1" dirty="0" err="1" smtClean="0">
                <a:solidFill>
                  <a:srgbClr val="28323C"/>
                </a:solidFill>
                <a:latin typeface="+mj-lt"/>
              </a:rPr>
              <a:t>erzeugte</a:t>
            </a:r>
            <a:r>
              <a:rPr lang="en-US" sz="1733" b="1" dirty="0" smtClean="0">
                <a:solidFill>
                  <a:srgbClr val="28323C"/>
                </a:solidFill>
                <a:latin typeface="+mj-lt"/>
              </a:rPr>
              <a:t> </a:t>
            </a:r>
            <a:r>
              <a:rPr lang="en-US" sz="1733" b="1" dirty="0" err="1" smtClean="0">
                <a:solidFill>
                  <a:srgbClr val="28323C"/>
                </a:solidFill>
                <a:latin typeface="+mj-lt"/>
              </a:rPr>
              <a:t>Energiemenge</a:t>
            </a:r>
            <a:endParaRPr lang="de-AT" sz="1733" b="1" dirty="0">
              <a:solidFill>
                <a:srgbClr val="28323C"/>
              </a:solidFill>
              <a:latin typeface="+mj-lt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7787945" y="4433947"/>
            <a:ext cx="2056271" cy="1956461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0" tIns="0" rIns="0" bIns="1872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AT" sz="3733" b="1" dirty="0">
                <a:solidFill>
                  <a:srgbClr val="C00000"/>
                </a:solidFill>
                <a:latin typeface="+mj-lt"/>
              </a:rPr>
              <a:t>60</a:t>
            </a:r>
            <a:r>
              <a:rPr lang="de-AT" sz="2000" b="1" dirty="0">
                <a:solidFill>
                  <a:srgbClr val="C00000"/>
                </a:solidFill>
                <a:latin typeface="+mj-lt"/>
              </a:rPr>
              <a:t> </a:t>
            </a:r>
            <a:endParaRPr lang="de-AT" sz="1867" b="1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de-AT" sz="1730" b="1" dirty="0" smtClean="0">
                <a:solidFill>
                  <a:srgbClr val="28323C"/>
                </a:solidFill>
                <a:latin typeface="+mj-lt"/>
              </a:rPr>
              <a:t>Exportländer</a:t>
            </a:r>
            <a:endParaRPr lang="de-AT" sz="1730" b="1" dirty="0">
              <a:solidFill>
                <a:srgbClr val="28323C"/>
              </a:solidFill>
              <a:latin typeface="+mj-lt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9129450" y="2517695"/>
            <a:ext cx="2193128" cy="2193128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0" tIns="0" rIns="0" bIns="18720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AT" sz="3733" b="1" dirty="0">
                <a:solidFill>
                  <a:srgbClr val="C00000"/>
                </a:solidFill>
                <a:latin typeface="+mj-lt"/>
              </a:rPr>
              <a:t>95%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AT" sz="1730" b="1" dirty="0" smtClean="0">
                <a:solidFill>
                  <a:srgbClr val="28323C"/>
                </a:solidFill>
                <a:latin typeface="+mj-lt"/>
              </a:rPr>
              <a:t>Exportquote</a:t>
            </a:r>
            <a:endParaRPr lang="de-AT" sz="1730" b="1" dirty="0">
              <a:solidFill>
                <a:srgbClr val="28323C"/>
              </a:solidFill>
              <a:latin typeface="+mj-lt"/>
            </a:endParaRPr>
          </a:p>
        </p:txBody>
      </p:sp>
      <p:pic>
        <p:nvPicPr>
          <p:cNvPr id="17" name="Bild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1281" y="4008585"/>
            <a:ext cx="1491297" cy="1404475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381" y="4099271"/>
            <a:ext cx="1209665" cy="1205048"/>
          </a:xfrm>
          <a:prstGeom prst="rect">
            <a:avLst/>
          </a:prstGeom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527766" y="6050789"/>
            <a:ext cx="1234748" cy="22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 lIns="0">
            <a:spAutoFit/>
          </a:bodyPr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/"/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/"/>
              <a:defRPr sz="16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/"/>
              <a:defRPr sz="1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/"/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/"/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/"/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/"/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/"/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fontAlgn="base" hangingPunct="1">
              <a:spcAft>
                <a:spcPct val="0"/>
              </a:spcAft>
            </a:pPr>
            <a:r>
              <a:rPr lang="de-DE" altLang="de-DE" sz="800" dirty="0">
                <a:solidFill>
                  <a:srgbClr val="4D4D4F"/>
                </a:solidFill>
                <a:latin typeface="Arial Narrow"/>
              </a:rPr>
              <a:t>Stand </a:t>
            </a:r>
            <a:r>
              <a:rPr lang="de-DE" altLang="de-DE" sz="800" dirty="0" smtClean="0">
                <a:solidFill>
                  <a:srgbClr val="4D4D4F"/>
                </a:solidFill>
                <a:latin typeface="Arial Narrow"/>
              </a:rPr>
              <a:t>Mai 2021</a:t>
            </a:r>
            <a:endParaRPr lang="de-DE" altLang="de-DE" sz="800" dirty="0">
              <a:solidFill>
                <a:srgbClr val="4D4D4F"/>
              </a:solidFill>
              <a:latin typeface="Arial Narrow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5245901"/>
            <a:ext cx="12192000" cy="1620000"/>
          </a:xfrm>
          <a:prstGeom prst="rect">
            <a:avLst/>
          </a:prstGeom>
          <a:solidFill>
            <a:srgbClr val="B4C3AA"/>
          </a:solidFill>
        </p:spPr>
        <p:txBody>
          <a:bodyPr wrap="square" rtlCol="0">
            <a:noAutofit/>
          </a:bodyPr>
          <a:lstStyle/>
          <a:p>
            <a:pPr algn="ctr"/>
            <a:endParaRPr lang="de-AT" sz="2400" b="1" dirty="0" smtClean="0"/>
          </a:p>
          <a:p>
            <a:pPr algn="ctr"/>
            <a:r>
              <a:rPr lang="de-AT" sz="2800" b="1" dirty="0" smtClean="0">
                <a:latin typeface="+mj-lt"/>
              </a:rPr>
              <a:t>Unsere Wechselrichter produzieren Energie wie</a:t>
            </a:r>
          </a:p>
          <a:p>
            <a:pPr algn="ctr"/>
            <a:r>
              <a:rPr lang="de-AT" sz="2400" dirty="0">
                <a:latin typeface="+mj-lt"/>
              </a:rPr>
              <a:t>	</a:t>
            </a:r>
            <a:r>
              <a:rPr lang="de-AT" sz="2400" dirty="0" smtClean="0">
                <a:latin typeface="+mj-lt"/>
              </a:rPr>
              <a:t>30mal Donaukraftwerk </a:t>
            </a:r>
            <a:r>
              <a:rPr lang="de-AT" sz="2400" dirty="0" err="1" smtClean="0">
                <a:latin typeface="+mj-lt"/>
              </a:rPr>
              <a:t>Freudenau</a:t>
            </a:r>
            <a:r>
              <a:rPr lang="de-AT" sz="2400" dirty="0" smtClean="0">
                <a:latin typeface="+mj-lt"/>
              </a:rPr>
              <a:t> in Wien</a:t>
            </a:r>
            <a:endParaRPr lang="de-AT" sz="2400" dirty="0">
              <a:latin typeface="+mj-lt"/>
            </a:endParaRPr>
          </a:p>
          <a:p>
            <a:pPr algn="ctr"/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7994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399" y="296862"/>
            <a:ext cx="11599200" cy="1090800"/>
          </a:xfrm>
        </p:spPr>
        <p:txBody>
          <a:bodyPr tIns="90000" bIns="90000"/>
          <a:lstStyle/>
          <a:p>
            <a:r>
              <a:rPr lang="de-AT" dirty="0" smtClean="0"/>
              <a:t>Nachhaltigkeitsbericht</a:t>
            </a:r>
            <a:r>
              <a:rPr lang="de-AT" sz="6600" dirty="0" smtClean="0"/>
              <a:t> </a:t>
            </a:r>
            <a:r>
              <a:rPr lang="de-AT" sz="2800" dirty="0" smtClean="0"/>
              <a:t>2020</a:t>
            </a:r>
            <a:endParaRPr lang="de-AT" sz="28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443158" y="1398520"/>
            <a:ext cx="8883763" cy="5118154"/>
            <a:chOff x="443158" y="1398520"/>
            <a:chExt cx="8883763" cy="5118154"/>
          </a:xfrm>
        </p:grpSpPr>
        <p:pic>
          <p:nvPicPr>
            <p:cNvPr id="5" name="Grafik 4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158" y="1430616"/>
              <a:ext cx="4320000" cy="504000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9401" y="1398520"/>
              <a:ext cx="4457520" cy="5118154"/>
            </a:xfrm>
            <a:prstGeom prst="rect">
              <a:avLst/>
            </a:prstGeom>
          </p:spPr>
        </p:pic>
      </p:grpSp>
      <p:sp>
        <p:nvSpPr>
          <p:cNvPr id="8" name="Rechteck 7"/>
          <p:cNvSpPr/>
          <p:nvPr/>
        </p:nvSpPr>
        <p:spPr>
          <a:xfrm>
            <a:off x="7934393" y="6428170"/>
            <a:ext cx="4073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>
                <a:solidFill>
                  <a:srgbClr val="D73237"/>
                </a:solidFill>
              </a:rPr>
              <a:t>www.fronius.com/de/nachhaltigkeit</a:t>
            </a:r>
            <a:endParaRPr lang="de-AT" dirty="0">
              <a:solidFill>
                <a:srgbClr val="D732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1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8416" y="483279"/>
            <a:ext cx="11576677" cy="1084462"/>
          </a:xfrm>
        </p:spPr>
        <p:txBody>
          <a:bodyPr/>
          <a:lstStyle/>
          <a:p>
            <a:r>
              <a:rPr lang="de-AT" sz="4400" dirty="0" smtClean="0"/>
              <a:t>Unsere </a:t>
            </a:r>
            <a:r>
              <a:rPr lang="de-AT" sz="4400" dirty="0" smtClean="0"/>
              <a:t>Mitarbeitenden </a:t>
            </a:r>
            <a:r>
              <a:rPr lang="de-AT" sz="4400" dirty="0" smtClean="0"/>
              <a:t>– </a:t>
            </a:r>
            <a:br>
              <a:rPr lang="de-AT" sz="4400" dirty="0" smtClean="0"/>
            </a:br>
            <a:r>
              <a:rPr lang="de-AT" sz="4400" dirty="0" smtClean="0"/>
              <a:t>Unser Potenzial</a:t>
            </a:r>
            <a:endParaRPr lang="de-AT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328416" y="2182685"/>
            <a:ext cx="9180126" cy="4782820"/>
          </a:xfrm>
        </p:spPr>
        <p:txBody>
          <a:bodyPr/>
          <a:lstStyle/>
          <a:p>
            <a:r>
              <a:rPr lang="de-AT" dirty="0" err="1" smtClean="0"/>
              <a:t>Employer</a:t>
            </a:r>
            <a:r>
              <a:rPr lang="de-AT" dirty="0" smtClean="0"/>
              <a:t> Branding</a:t>
            </a:r>
          </a:p>
          <a:p>
            <a:pPr lvl="1"/>
            <a:r>
              <a:rPr lang="de-AT" dirty="0" smtClean="0"/>
              <a:t>Great Place </a:t>
            </a:r>
            <a:r>
              <a:rPr lang="de-AT" dirty="0" err="1" smtClean="0"/>
              <a:t>to</a:t>
            </a:r>
            <a:r>
              <a:rPr lang="de-AT" dirty="0" smtClean="0"/>
              <a:t> Work</a:t>
            </a:r>
          </a:p>
          <a:p>
            <a:pPr lvl="1"/>
            <a:r>
              <a:rPr lang="de-AT" dirty="0" smtClean="0"/>
              <a:t>„Nachhaltigkeit bei den Mitarbeitenden“</a:t>
            </a:r>
          </a:p>
          <a:p>
            <a:r>
              <a:rPr lang="de-AT" dirty="0" err="1" smtClean="0"/>
              <a:t>Learnings</a:t>
            </a:r>
            <a:r>
              <a:rPr lang="de-AT" dirty="0" smtClean="0"/>
              <a:t> helfen für weitere Entwicklungen</a:t>
            </a:r>
          </a:p>
          <a:p>
            <a:pPr lvl="1"/>
            <a:r>
              <a:rPr lang="de-AT" dirty="0" smtClean="0"/>
              <a:t>Direkter Endkundenzugang &amp; Feedback</a:t>
            </a:r>
          </a:p>
          <a:p>
            <a:pPr lvl="2"/>
            <a:r>
              <a:rPr lang="de-AT" dirty="0" err="1" smtClean="0"/>
              <a:t>Testing</a:t>
            </a:r>
            <a:r>
              <a:rPr lang="de-AT" dirty="0" smtClean="0"/>
              <a:t> </a:t>
            </a:r>
            <a:r>
              <a:rPr lang="de-AT" dirty="0" err="1" smtClean="0"/>
              <a:t>Microsite</a:t>
            </a:r>
            <a:r>
              <a:rPr lang="de-AT" dirty="0" smtClean="0"/>
              <a:t>, Konfigurator, Verträge, …</a:t>
            </a:r>
          </a:p>
          <a:p>
            <a:pPr lvl="1"/>
            <a:r>
              <a:rPr lang="de-AT" dirty="0" smtClean="0"/>
              <a:t>Erfahrungen selbst machen</a:t>
            </a:r>
          </a:p>
          <a:p>
            <a:pPr lvl="1"/>
            <a:r>
              <a:rPr lang="de-AT" dirty="0" smtClean="0"/>
              <a:t>Verständnis erhöhen</a:t>
            </a:r>
          </a:p>
          <a:p>
            <a:pPr lvl="1"/>
            <a:r>
              <a:rPr lang="de-AT" dirty="0" smtClean="0"/>
              <a:t>Rapid </a:t>
            </a:r>
            <a:r>
              <a:rPr lang="de-AT" dirty="0" err="1" smtClean="0"/>
              <a:t>testing</a:t>
            </a:r>
            <a:endParaRPr lang="de-AT" dirty="0" smtClean="0"/>
          </a:p>
        </p:txBody>
      </p:sp>
      <p:sp>
        <p:nvSpPr>
          <p:cNvPr id="6" name="Form 5"/>
          <p:cNvSpPr/>
          <p:nvPr/>
        </p:nvSpPr>
        <p:spPr>
          <a:xfrm rot="20972132">
            <a:off x="10260000" y="1980000"/>
            <a:ext cx="1620000" cy="1620000"/>
          </a:xfrm>
          <a:prstGeom prst="gear9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orm 4"/>
          <p:cNvSpPr/>
          <p:nvPr/>
        </p:nvSpPr>
        <p:spPr>
          <a:xfrm>
            <a:off x="10530000" y="2250000"/>
            <a:ext cx="1080000" cy="108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833563">
              <a:lnSpc>
                <a:spcPct val="90000"/>
              </a:lnSpc>
              <a:spcAft>
                <a:spcPct val="35000"/>
              </a:spcAft>
            </a:pPr>
            <a:r>
              <a:rPr lang="de-DE" sz="1600" b="1" dirty="0" smtClean="0">
                <a:solidFill>
                  <a:srgbClr val="FFFFFF"/>
                </a:solidFill>
              </a:rPr>
              <a:t>Reallabor</a:t>
            </a:r>
          </a:p>
        </p:txBody>
      </p:sp>
      <p:sp>
        <p:nvSpPr>
          <p:cNvPr id="11" name="Form 10"/>
          <p:cNvSpPr/>
          <p:nvPr/>
        </p:nvSpPr>
        <p:spPr>
          <a:xfrm rot="957927">
            <a:off x="7920000" y="2520000"/>
            <a:ext cx="2520001" cy="2520001"/>
          </a:xfrm>
          <a:prstGeom prst="gear9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orm 4"/>
          <p:cNvSpPr/>
          <p:nvPr/>
        </p:nvSpPr>
        <p:spPr>
          <a:xfrm>
            <a:off x="8460000" y="3060000"/>
            <a:ext cx="1440000" cy="144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algn="ctr" defTabSz="1833563">
              <a:lnSpc>
                <a:spcPct val="90000"/>
              </a:lnSpc>
              <a:spcAft>
                <a:spcPct val="35000"/>
              </a:spcAft>
            </a:pPr>
            <a:r>
              <a:rPr lang="de-DE" sz="2800" b="1" dirty="0" smtClean="0">
                <a:solidFill>
                  <a:srgbClr val="FFFFFF"/>
                </a:solidFill>
              </a:rPr>
              <a:t>24h Sonne</a:t>
            </a:r>
          </a:p>
        </p:txBody>
      </p:sp>
      <p:sp>
        <p:nvSpPr>
          <p:cNvPr id="15" name="Form 14"/>
          <p:cNvSpPr/>
          <p:nvPr/>
        </p:nvSpPr>
        <p:spPr>
          <a:xfrm rot="1623885">
            <a:off x="6480000" y="4500000"/>
            <a:ext cx="2160000" cy="2160000"/>
          </a:xfrm>
          <a:prstGeom prst="gear9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orm 4"/>
          <p:cNvSpPr/>
          <p:nvPr/>
        </p:nvSpPr>
        <p:spPr>
          <a:xfrm>
            <a:off x="6942857" y="4962857"/>
            <a:ext cx="1234285" cy="12342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algn="ctr" defTabSz="1833563">
              <a:lnSpc>
                <a:spcPct val="90000"/>
              </a:lnSpc>
              <a:spcAft>
                <a:spcPct val="35000"/>
              </a:spcAft>
            </a:pPr>
            <a:r>
              <a:rPr lang="de-DE" sz="2000" b="1" dirty="0" smtClean="0">
                <a:solidFill>
                  <a:srgbClr val="FFFFFF"/>
                </a:solidFill>
              </a:rPr>
              <a:t>Forschungs-</a:t>
            </a:r>
          </a:p>
          <a:p>
            <a:pPr algn="ctr" defTabSz="1833563">
              <a:lnSpc>
                <a:spcPct val="90000"/>
              </a:lnSpc>
              <a:spcAft>
                <a:spcPct val="35000"/>
              </a:spcAft>
            </a:pPr>
            <a:r>
              <a:rPr lang="de-DE" sz="2000" b="1" dirty="0" err="1" smtClean="0">
                <a:solidFill>
                  <a:srgbClr val="FFFFFF"/>
                </a:solidFill>
              </a:rPr>
              <a:t>projekte</a:t>
            </a:r>
            <a:endParaRPr lang="de-DE" sz="2000" b="1" dirty="0" smtClean="0">
              <a:solidFill>
                <a:srgbClr val="FFFFFF"/>
              </a:solidFill>
            </a:endParaRPr>
          </a:p>
        </p:txBody>
      </p:sp>
      <p:sp>
        <p:nvSpPr>
          <p:cNvPr id="18" name="Form 17"/>
          <p:cNvSpPr/>
          <p:nvPr/>
        </p:nvSpPr>
        <p:spPr>
          <a:xfrm rot="957927">
            <a:off x="7024383" y="460388"/>
            <a:ext cx="2160000" cy="2160000"/>
          </a:xfrm>
          <a:prstGeom prst="gear9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orm 4"/>
          <p:cNvSpPr/>
          <p:nvPr/>
        </p:nvSpPr>
        <p:spPr>
          <a:xfrm>
            <a:off x="7487240" y="923245"/>
            <a:ext cx="1234285" cy="12342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algn="ctr" defTabSz="1833563">
              <a:lnSpc>
                <a:spcPct val="90000"/>
              </a:lnSpc>
              <a:spcAft>
                <a:spcPct val="35000"/>
              </a:spcAft>
            </a:pPr>
            <a:r>
              <a:rPr lang="de-DE" sz="2000" b="1" dirty="0" smtClean="0">
                <a:solidFill>
                  <a:srgbClr val="FFFFFF"/>
                </a:solidFill>
              </a:rPr>
              <a:t>24h Sun </a:t>
            </a:r>
          </a:p>
          <a:p>
            <a:pPr algn="ctr" defTabSz="1833563">
              <a:lnSpc>
                <a:spcPct val="90000"/>
              </a:lnSpc>
              <a:spcAft>
                <a:spcPct val="35000"/>
              </a:spcAft>
            </a:pPr>
            <a:r>
              <a:rPr lang="de-DE" sz="2000" b="1" dirty="0">
                <a:solidFill>
                  <a:srgbClr val="FFFFFF"/>
                </a:solidFill>
              </a:rPr>
              <a:t>G</a:t>
            </a:r>
            <a:r>
              <a:rPr lang="de-DE" sz="2000" b="1" dirty="0" smtClean="0">
                <a:solidFill>
                  <a:srgbClr val="FFFFFF"/>
                </a:solidFill>
              </a:rPr>
              <a:t>enerator</a:t>
            </a:r>
          </a:p>
        </p:txBody>
      </p:sp>
    </p:spTree>
    <p:extLst>
      <p:ext uri="{BB962C8B-B14F-4D97-AF65-F5344CB8AC3E}">
        <p14:creationId xmlns:p14="http://schemas.microsoft.com/office/powerpoint/2010/main" val="205666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306943" y="1638000"/>
            <a:ext cx="5940000" cy="3420000"/>
          </a:xfrm>
        </p:spPr>
        <p:txBody>
          <a:bodyPr/>
          <a:lstStyle/>
          <a:p>
            <a:r>
              <a:rPr lang="de-AT" dirty="0" smtClean="0"/>
              <a:t>UCERS </a:t>
            </a:r>
            <a:r>
              <a:rPr lang="de-AT" sz="1600" dirty="0" smtClean="0"/>
              <a:t>(User-</a:t>
            </a:r>
            <a:r>
              <a:rPr lang="de-AT" sz="1600" dirty="0" err="1" smtClean="0"/>
              <a:t>centered</a:t>
            </a:r>
            <a:r>
              <a:rPr lang="de-AT" sz="1600" dirty="0" smtClean="0"/>
              <a:t> </a:t>
            </a:r>
            <a:r>
              <a:rPr lang="de-AT" sz="1600" dirty="0" err="1" smtClean="0"/>
              <a:t>solutions</a:t>
            </a:r>
            <a:r>
              <a:rPr lang="de-AT" sz="1600" dirty="0" smtClean="0"/>
              <a:t> </a:t>
            </a:r>
            <a:r>
              <a:rPr lang="de-AT" sz="1600" dirty="0" err="1" smtClean="0"/>
              <a:t>for</a:t>
            </a:r>
            <a:r>
              <a:rPr lang="de-AT" sz="1600" dirty="0" smtClean="0"/>
              <a:t> digital </a:t>
            </a:r>
            <a:r>
              <a:rPr lang="de-AT" sz="1600" dirty="0" err="1" smtClean="0"/>
              <a:t>and</a:t>
            </a:r>
            <a:r>
              <a:rPr lang="de-AT" sz="1600" dirty="0" smtClean="0"/>
              <a:t> </a:t>
            </a:r>
            <a:r>
              <a:rPr lang="de-AT" sz="1600" dirty="0" err="1" smtClean="0"/>
              <a:t>sutainable</a:t>
            </a:r>
            <a:r>
              <a:rPr lang="de-AT" sz="1600" dirty="0" smtClean="0"/>
              <a:t> </a:t>
            </a:r>
            <a:r>
              <a:rPr lang="de-AT" sz="1600" dirty="0" err="1" smtClean="0"/>
              <a:t>Energy</a:t>
            </a:r>
            <a:r>
              <a:rPr lang="de-AT" sz="1600" dirty="0" smtClean="0"/>
              <a:t> Communities)</a:t>
            </a:r>
          </a:p>
          <a:p>
            <a:pPr lvl="1"/>
            <a:r>
              <a:rPr lang="de-AT" dirty="0" smtClean="0"/>
              <a:t>Entwicklung und Umsetzung einer funktionsfähigen, skalierbaren und einfach zu nutzenden Datenaustauschplattform für EG </a:t>
            </a:r>
          </a:p>
          <a:p>
            <a:pPr lvl="1"/>
            <a:r>
              <a:rPr lang="de-AT" dirty="0" smtClean="0"/>
              <a:t>Stärkere Einbindung der Teilnehmenden</a:t>
            </a:r>
          </a:p>
          <a:p>
            <a:pPr lvl="1"/>
            <a:r>
              <a:rPr lang="de-AT" dirty="0" smtClean="0"/>
              <a:t>Entwicklung und Umsetzung einer Betriebs- und Optimierungsplattform für EG</a:t>
            </a:r>
          </a:p>
          <a:p>
            <a:pPr lvl="1"/>
            <a:r>
              <a:rPr lang="de-AT" dirty="0" smtClean="0"/>
              <a:t>Implementierung eines </a:t>
            </a:r>
            <a:r>
              <a:rPr lang="de-AT" dirty="0" err="1" smtClean="0"/>
              <a:t>Citizen</a:t>
            </a:r>
            <a:r>
              <a:rPr lang="de-AT" dirty="0" smtClean="0"/>
              <a:t> Science Plattform</a:t>
            </a:r>
          </a:p>
          <a:p>
            <a:pPr marL="457200" lvl="1" indent="0">
              <a:buNone/>
            </a:pPr>
            <a:endParaRPr lang="de-AT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Laufende Projekte</a:t>
            </a:r>
            <a:endParaRPr lang="de-AT" dirty="0"/>
          </a:p>
        </p:txBody>
      </p:sp>
      <p:pic>
        <p:nvPicPr>
          <p:cNvPr id="6" name="Bildplatzhalter 5"/>
          <p:cNvPicPr>
            <a:picLocks noGrp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r="303"/>
          <a:stretch>
            <a:fillRect/>
          </a:stretch>
        </p:blipFill>
        <p:spPr>
          <a:xfrm>
            <a:off x="6432000" y="1638000"/>
            <a:ext cx="5760000" cy="3240000"/>
          </a:xfrm>
        </p:spPr>
      </p:pic>
      <p:sp>
        <p:nvSpPr>
          <p:cNvPr id="4" name="Rechteck 3"/>
          <p:cNvSpPr/>
          <p:nvPr/>
        </p:nvSpPr>
        <p:spPr>
          <a:xfrm>
            <a:off x="7025201" y="4873334"/>
            <a:ext cx="5166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/>
            <a:r>
              <a:rPr lang="en-US" kern="0" dirty="0">
                <a:solidFill>
                  <a:srgbClr val="28323C"/>
                </a:solidFill>
              </a:rPr>
              <a:t>https://greenenergylab.at/projects/ucers/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06942" y="5418000"/>
            <a:ext cx="11885057" cy="144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000" kern="1200">
                <a:solidFill>
                  <a:srgbClr val="2832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rgbClr val="2832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rgbClr val="2832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400" kern="1200">
                <a:solidFill>
                  <a:srgbClr val="2832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400" kern="1200">
                <a:solidFill>
                  <a:srgbClr val="2832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/>
              <a:t>Kooperationspartner: </a:t>
            </a:r>
          </a:p>
          <a:p>
            <a:pPr lvl="1"/>
            <a:r>
              <a:rPr lang="de-AT" sz="1200" dirty="0" smtClean="0"/>
              <a:t>FH </a:t>
            </a:r>
            <a:r>
              <a:rPr lang="de-AT" sz="1200" dirty="0"/>
              <a:t>Technikum Wien, 4ward </a:t>
            </a:r>
            <a:r>
              <a:rPr lang="de-AT" sz="1200" dirty="0" err="1"/>
              <a:t>Energy</a:t>
            </a:r>
            <a:r>
              <a:rPr lang="de-AT" sz="1200" dirty="0"/>
              <a:t> Research, EVN, </a:t>
            </a:r>
            <a:r>
              <a:rPr lang="de-AT" sz="1200" dirty="0" smtClean="0"/>
              <a:t>Spitzer, </a:t>
            </a:r>
            <a:r>
              <a:rPr lang="de-AT" sz="1200" dirty="0" err="1" smtClean="0"/>
              <a:t>Energy</a:t>
            </a:r>
            <a:r>
              <a:rPr lang="de-AT" sz="1200" dirty="0" smtClean="0"/>
              <a:t> </a:t>
            </a:r>
            <a:r>
              <a:rPr lang="de-AT" sz="1200" dirty="0" err="1"/>
              <a:t>Changes</a:t>
            </a:r>
            <a:r>
              <a:rPr lang="de-AT" sz="1200" dirty="0"/>
              <a:t> </a:t>
            </a:r>
            <a:r>
              <a:rPr lang="de-AT" sz="1200" dirty="0" err="1"/>
              <a:t>Projektentwicklungs</a:t>
            </a:r>
            <a:r>
              <a:rPr lang="de-AT" sz="1200" dirty="0"/>
              <a:t> GmbH, Fronius International GmbH</a:t>
            </a:r>
            <a:endParaRPr lang="de-AT" sz="1200" dirty="0" smtClean="0"/>
          </a:p>
        </p:txBody>
      </p:sp>
    </p:spTree>
    <p:extLst>
      <p:ext uri="{BB962C8B-B14F-4D97-AF65-F5344CB8AC3E}">
        <p14:creationId xmlns:p14="http://schemas.microsoft.com/office/powerpoint/2010/main" val="261472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301624" y="1637730"/>
            <a:ext cx="5940000" cy="3420000"/>
          </a:xfrm>
        </p:spPr>
        <p:txBody>
          <a:bodyPr/>
          <a:lstStyle/>
          <a:p>
            <a:r>
              <a:rPr lang="de-DE" dirty="0" smtClean="0"/>
              <a:t>Plan4.Energy </a:t>
            </a:r>
            <a:r>
              <a:rPr lang="de-DE" sz="1600" dirty="0" smtClean="0"/>
              <a:t>(Methodenset für die Planungsbegleitung der Plusenergiequartiere)</a:t>
            </a:r>
            <a:endParaRPr lang="de-DE" dirty="0" smtClean="0"/>
          </a:p>
          <a:p>
            <a:pPr lvl="1"/>
            <a:r>
              <a:rPr lang="de-DE" dirty="0" smtClean="0"/>
              <a:t>Planungsbegleitung von Plusenergiequartieren</a:t>
            </a:r>
          </a:p>
          <a:p>
            <a:pPr lvl="1"/>
            <a:r>
              <a:rPr lang="de-DE" dirty="0" smtClean="0"/>
              <a:t>Datenbasierte Systemintegration für nutzerfreundliche quantitative Bewertung der Möglichkeiten zum Aufbau von Plusenergiequartieren</a:t>
            </a:r>
          </a:p>
          <a:p>
            <a:pPr lvl="1"/>
            <a:endParaRPr lang="de-DE" dirty="0" smtClean="0"/>
          </a:p>
          <a:p>
            <a:pPr lvl="2"/>
            <a:endParaRPr lang="de-AT" dirty="0"/>
          </a:p>
          <a:p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Laufende Projekte</a:t>
            </a:r>
            <a:endParaRPr lang="de-AT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r="3279"/>
          <a:stretch>
            <a:fillRect/>
          </a:stretch>
        </p:blipFill>
        <p:spPr>
          <a:xfrm>
            <a:off x="6432000" y="1637730"/>
            <a:ext cx="5760000" cy="3240000"/>
          </a:xfrm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301624" y="5418000"/>
            <a:ext cx="11890376" cy="144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000" kern="1200">
                <a:solidFill>
                  <a:srgbClr val="2832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rgbClr val="2832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rgbClr val="2832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400" kern="1200">
                <a:solidFill>
                  <a:srgbClr val="2832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400" kern="1200">
                <a:solidFill>
                  <a:srgbClr val="2832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Kooperationspartner: </a:t>
            </a:r>
            <a:endParaRPr lang="de-DE" dirty="0" smtClean="0"/>
          </a:p>
          <a:p>
            <a:pPr lvl="1"/>
            <a:r>
              <a:rPr lang="de-DE" sz="1200" dirty="0" err="1" smtClean="0"/>
              <a:t>BlueSky</a:t>
            </a:r>
            <a:r>
              <a:rPr lang="de-DE" sz="1200" dirty="0" smtClean="0"/>
              <a:t> </a:t>
            </a:r>
            <a:r>
              <a:rPr lang="de-DE" sz="1200" dirty="0"/>
              <a:t>Energie GmbH, Energie Kompass GmbH, Fronius International GmbH, </a:t>
            </a:r>
            <a:r>
              <a:rPr lang="de-DE" sz="1200" dirty="0" err="1"/>
              <a:t>Kapsch</a:t>
            </a:r>
            <a:r>
              <a:rPr lang="de-DE" sz="1200" dirty="0"/>
              <a:t> </a:t>
            </a:r>
            <a:r>
              <a:rPr lang="de-DE" sz="1200" dirty="0" err="1"/>
              <a:t>BusinessCom</a:t>
            </a:r>
            <a:r>
              <a:rPr lang="de-DE" sz="1200" dirty="0"/>
              <a:t> AG, </a:t>
            </a:r>
            <a:r>
              <a:rPr lang="de-DE" sz="1200" dirty="0" err="1"/>
              <a:t>Rabmer</a:t>
            </a:r>
            <a:r>
              <a:rPr lang="de-DE" sz="1200" dirty="0"/>
              <a:t> </a:t>
            </a:r>
            <a:r>
              <a:rPr lang="de-DE" sz="1200" dirty="0" err="1"/>
              <a:t>GreenTech</a:t>
            </a:r>
            <a:r>
              <a:rPr lang="de-DE" sz="1200" dirty="0"/>
              <a:t> GmbH, Renault Österreich GmbH, </a:t>
            </a:r>
            <a:r>
              <a:rPr lang="de-DE" sz="1200" dirty="0" err="1"/>
              <a:t>Siblik</a:t>
            </a:r>
            <a:r>
              <a:rPr lang="de-DE" sz="1200" dirty="0"/>
              <a:t> Elektrik GmbH und Co. KG, Siemens Österreich AG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422584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301625" y="1637730"/>
            <a:ext cx="5940000" cy="3420000"/>
          </a:xfrm>
        </p:spPr>
        <p:txBody>
          <a:bodyPr/>
          <a:lstStyle/>
          <a:p>
            <a:r>
              <a:rPr lang="de-AT" dirty="0"/>
              <a:t>Flex+</a:t>
            </a:r>
          </a:p>
          <a:p>
            <a:pPr lvl="1"/>
            <a:r>
              <a:rPr lang="de-AT" dirty="0"/>
              <a:t>viele kleine flexible </a:t>
            </a:r>
            <a:r>
              <a:rPr lang="de-AT" dirty="0" err="1"/>
              <a:t>Prosumer</a:t>
            </a:r>
            <a:r>
              <a:rPr lang="de-AT" dirty="0"/>
              <a:t> Einheiten (z.B. </a:t>
            </a:r>
            <a:r>
              <a:rPr lang="de-AT" dirty="0" err="1" smtClean="0"/>
              <a:t>Wärmepumpen,sowie</a:t>
            </a:r>
            <a:r>
              <a:rPr lang="de-AT" dirty="0" smtClean="0"/>
              <a:t> </a:t>
            </a:r>
            <a:r>
              <a:rPr lang="de-AT" dirty="0"/>
              <a:t>Batterien) zu einem großen virtuellen Kraftwerk bündeln um mit diesem virtuellen Kraftwerk am Strommarkt teilzunehmen</a:t>
            </a:r>
          </a:p>
          <a:p>
            <a:pPr lvl="1"/>
            <a:r>
              <a:rPr lang="de-AT" dirty="0"/>
              <a:t>Teilnahme an folgenden Märkten: Day </a:t>
            </a:r>
            <a:r>
              <a:rPr lang="de-AT" dirty="0" err="1"/>
              <a:t>Ahead</a:t>
            </a:r>
            <a:r>
              <a:rPr lang="de-AT" dirty="0"/>
              <a:t>, </a:t>
            </a:r>
            <a:r>
              <a:rPr lang="de-AT" dirty="0" err="1"/>
              <a:t>Intraday</a:t>
            </a:r>
            <a:r>
              <a:rPr lang="de-AT" dirty="0"/>
              <a:t>, </a:t>
            </a:r>
            <a:r>
              <a:rPr lang="de-AT" dirty="0" smtClean="0"/>
              <a:t>Regelenergiemarkt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Laufende Projekte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1637730"/>
            <a:ext cx="5760000" cy="3240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932773" y="4877730"/>
            <a:ext cx="325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/>
            <a:r>
              <a:rPr lang="de-AT" dirty="0">
                <a:solidFill>
                  <a:srgbClr val="28323C"/>
                </a:solidFill>
              </a:rPr>
              <a:t>https://www.flexplus.at/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301624" y="5418000"/>
            <a:ext cx="11890375" cy="179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000" kern="1200">
                <a:solidFill>
                  <a:srgbClr val="2832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rgbClr val="2832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rgbClr val="2832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400" kern="1200">
                <a:solidFill>
                  <a:srgbClr val="2832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400" kern="1200">
                <a:solidFill>
                  <a:srgbClr val="2832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/>
              <a:t>Kooperationspartner</a:t>
            </a:r>
          </a:p>
          <a:p>
            <a:pPr lvl="1"/>
            <a:r>
              <a:rPr lang="de-AT" sz="1200" dirty="0" smtClean="0"/>
              <a:t>Austrian </a:t>
            </a:r>
            <a:r>
              <a:rPr lang="de-AT" sz="1200" dirty="0"/>
              <a:t>Institute </a:t>
            </a:r>
            <a:r>
              <a:rPr lang="de-AT" sz="1200" dirty="0" err="1"/>
              <a:t>of</a:t>
            </a:r>
            <a:r>
              <a:rPr lang="de-AT" sz="1200" dirty="0"/>
              <a:t> Technology, IDM Energiesysteme GmbH, Fronius International GmbH, </a:t>
            </a:r>
            <a:r>
              <a:rPr lang="de-AT" sz="1200" dirty="0" err="1"/>
              <a:t>aWATTar</a:t>
            </a:r>
            <a:r>
              <a:rPr lang="de-AT" sz="1200" dirty="0"/>
              <a:t> GmbH, TIWAG  Tiroler Wasserkraft AG, World-</a:t>
            </a:r>
            <a:r>
              <a:rPr lang="de-AT" sz="1200" dirty="0" err="1"/>
              <a:t>Direct</a:t>
            </a:r>
            <a:r>
              <a:rPr lang="de-AT" sz="1200" dirty="0"/>
              <a:t> </a:t>
            </a:r>
            <a:r>
              <a:rPr lang="de-AT" sz="1200" dirty="0" err="1"/>
              <a:t>eBusiness</a:t>
            </a:r>
            <a:r>
              <a:rPr lang="de-AT" sz="1200" dirty="0"/>
              <a:t> </a:t>
            </a:r>
            <a:r>
              <a:rPr lang="de-AT" sz="1200" dirty="0" err="1"/>
              <a:t>solutions</a:t>
            </a:r>
            <a:r>
              <a:rPr lang="de-AT" sz="1200" dirty="0"/>
              <a:t> GmbH, TU Wien – Institut für Energiesystem und elektrische Antriebe – </a:t>
            </a:r>
            <a:r>
              <a:rPr lang="de-AT" sz="1200" dirty="0" err="1"/>
              <a:t>Energy</a:t>
            </a:r>
            <a:r>
              <a:rPr lang="de-AT" sz="1200" dirty="0"/>
              <a:t> Economics Group (EEG), Sonnenplatz Großschönau GmbH, Software Competence Center Hagenberg GmbH, Austria Email AG, WEB Windenergie AG, </a:t>
            </a:r>
            <a:r>
              <a:rPr lang="de-AT" sz="1200" dirty="0" err="1"/>
              <a:t>neoom</a:t>
            </a:r>
            <a:r>
              <a:rPr lang="de-AT" sz="1200" dirty="0"/>
              <a:t> </a:t>
            </a:r>
            <a:r>
              <a:rPr lang="de-AT" sz="1200" dirty="0" err="1"/>
              <a:t>group</a:t>
            </a:r>
            <a:r>
              <a:rPr lang="de-AT" sz="1200" dirty="0"/>
              <a:t> GmbH, </a:t>
            </a:r>
            <a:r>
              <a:rPr lang="de-AT" sz="1200" dirty="0" err="1"/>
              <a:t>ms.GIS</a:t>
            </a:r>
            <a:r>
              <a:rPr lang="de-AT" sz="1200" dirty="0"/>
              <a:t> Informationssysteme GmbH, Energie AG Oberösterreich Vertrieb GmbH, FH Technikum Wien</a:t>
            </a:r>
          </a:p>
        </p:txBody>
      </p:sp>
    </p:spTree>
    <p:extLst>
      <p:ext uri="{BB962C8B-B14F-4D97-AF65-F5344CB8AC3E}">
        <p14:creationId xmlns:p14="http://schemas.microsoft.com/office/powerpoint/2010/main" val="26806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2"/>
          </p:nvPr>
        </p:nvSpPr>
        <p:spPr>
          <a:xfrm>
            <a:off x="302400" y="1638000"/>
            <a:ext cx="5794193" cy="4923407"/>
          </a:xfrm>
        </p:spPr>
        <p:txBody>
          <a:bodyPr/>
          <a:lstStyle/>
          <a:p>
            <a:endParaRPr lang="de-AT" dirty="0" smtClean="0"/>
          </a:p>
          <a:p>
            <a:r>
              <a:rPr lang="de-AT" dirty="0" smtClean="0"/>
              <a:t>Aus </a:t>
            </a:r>
            <a:r>
              <a:rPr lang="de-AT" dirty="0" err="1" smtClean="0"/>
              <a:t>Idea</a:t>
            </a:r>
            <a:r>
              <a:rPr lang="de-AT" dirty="0" smtClean="0"/>
              <a:t> Challenge „</a:t>
            </a:r>
            <a:r>
              <a:rPr lang="de-AT" dirty="0" err="1" smtClean="0"/>
              <a:t>Shiftig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limits</a:t>
            </a:r>
            <a:r>
              <a:rPr lang="de-AT" dirty="0" smtClean="0"/>
              <a:t>“ heraus Idee zu neuem Produkt geboren</a:t>
            </a:r>
          </a:p>
          <a:p>
            <a:pPr marL="0" indent="0">
              <a:buNone/>
            </a:pPr>
            <a:endParaRPr lang="de-AT" u="sng" dirty="0"/>
          </a:p>
          <a:p>
            <a:pPr marL="0" indent="0">
              <a:buNone/>
            </a:pPr>
            <a:r>
              <a:rPr lang="de-AT" sz="2400" b="1" u="sng" dirty="0" smtClean="0"/>
              <a:t>„Meine Energie ist dort wo ich bin.“</a:t>
            </a:r>
          </a:p>
          <a:p>
            <a:pPr marL="0" indent="0">
              <a:buNone/>
            </a:pPr>
            <a:endParaRPr lang="de-AT" sz="2400" u="sng" dirty="0"/>
          </a:p>
          <a:p>
            <a:r>
              <a:rPr lang="de-AT" dirty="0" smtClean="0"/>
              <a:t>Reallabor: </a:t>
            </a:r>
            <a:r>
              <a:rPr lang="de-AT" dirty="0" err="1"/>
              <a:t>MyStrom</a:t>
            </a:r>
            <a:endParaRPr lang="de-AT" dirty="0"/>
          </a:p>
          <a:p>
            <a:pPr marL="0" indent="0">
              <a:buNone/>
            </a:pPr>
            <a:endParaRPr lang="de-AT" sz="2400" u="sng" dirty="0" smtClean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Von MA für MA</a:t>
            </a:r>
            <a:endParaRPr lang="de-AT" dirty="0"/>
          </a:p>
        </p:txBody>
      </p:sp>
      <p:pic>
        <p:nvPicPr>
          <p:cNvPr id="5" name="Bildplatzhalter 4"/>
          <p:cNvPicPr>
            <a:picLocks noGrp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r="3312"/>
          <a:stretch>
            <a:fillRect/>
          </a:stretch>
        </p:blipFill>
        <p:spPr>
          <a:xfrm>
            <a:off x="6432000" y="1620000"/>
            <a:ext cx="5760000" cy="3960000"/>
          </a:xfrm>
        </p:spPr>
      </p:pic>
    </p:spTree>
    <p:extLst>
      <p:ext uri="{BB962C8B-B14F-4D97-AF65-F5344CB8AC3E}">
        <p14:creationId xmlns:p14="http://schemas.microsoft.com/office/powerpoint/2010/main" val="96006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8520429" y="1346499"/>
            <a:ext cx="3056238" cy="2930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Ellipse 11"/>
          <p:cNvSpPr/>
          <p:nvPr/>
        </p:nvSpPr>
        <p:spPr>
          <a:xfrm>
            <a:off x="428368" y="1346500"/>
            <a:ext cx="3056238" cy="2930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301625" y="4378770"/>
            <a:ext cx="3652838" cy="1792287"/>
          </a:xfrm>
        </p:spPr>
        <p:txBody>
          <a:bodyPr/>
          <a:lstStyle/>
          <a:p>
            <a:r>
              <a:rPr lang="de-AT" dirty="0" err="1" smtClean="0"/>
              <a:t>Strommix</a:t>
            </a:r>
            <a:r>
              <a:rPr lang="de-AT" dirty="0" smtClean="0"/>
              <a:t> mit 100 % österreichischem Ökostrom</a:t>
            </a:r>
          </a:p>
          <a:p>
            <a:r>
              <a:rPr lang="de-AT" sz="1600" dirty="0" smtClean="0"/>
              <a:t>Passendes Modell aus 3 Tarifgruppen wählbar</a:t>
            </a:r>
            <a:endParaRPr lang="de-AT" sz="16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4261716" y="4403442"/>
            <a:ext cx="3652838" cy="1792287"/>
          </a:xfrm>
        </p:spPr>
        <p:txBody>
          <a:bodyPr/>
          <a:lstStyle/>
          <a:p>
            <a:r>
              <a:rPr lang="de-AT" dirty="0" smtClean="0"/>
              <a:t>PV-Einspeisung von </a:t>
            </a:r>
            <a:r>
              <a:rPr lang="de-AT" dirty="0" err="1" smtClean="0"/>
              <a:t>Fronius</a:t>
            </a:r>
            <a:r>
              <a:rPr lang="de-AT" dirty="0" smtClean="0"/>
              <a:t> </a:t>
            </a:r>
            <a:r>
              <a:rPr lang="de-AT" dirty="0" err="1" smtClean="0"/>
              <a:t>myStrom</a:t>
            </a:r>
            <a:r>
              <a:rPr lang="de-AT" dirty="0" smtClean="0"/>
              <a:t> Teilnehmern mit PV-Anlage</a:t>
            </a:r>
          </a:p>
          <a:p>
            <a:r>
              <a:rPr lang="de-AT" sz="1600" dirty="0" smtClean="0"/>
              <a:t>Jeder </a:t>
            </a:r>
            <a:r>
              <a:rPr lang="de-AT" sz="1600" dirty="0" err="1" smtClean="0"/>
              <a:t>Fronius</a:t>
            </a:r>
            <a:r>
              <a:rPr lang="de-AT" sz="1600" dirty="0" smtClean="0"/>
              <a:t> MA kann Teil der Community werden – egal ob mit oder ohne PV-Anlage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>
          <a:xfrm>
            <a:off x="8222129" y="4403442"/>
            <a:ext cx="3652838" cy="1792287"/>
          </a:xfrm>
        </p:spPr>
        <p:txBody>
          <a:bodyPr/>
          <a:lstStyle/>
          <a:p>
            <a:r>
              <a:rPr lang="de-AT" dirty="0" err="1" smtClean="0"/>
              <a:t>Fronius</a:t>
            </a:r>
            <a:r>
              <a:rPr lang="de-AT" dirty="0" smtClean="0"/>
              <a:t> </a:t>
            </a:r>
            <a:r>
              <a:rPr lang="de-AT" dirty="0" err="1" smtClean="0"/>
              <a:t>myStrom</a:t>
            </a:r>
            <a:r>
              <a:rPr lang="de-AT" dirty="0" smtClean="0"/>
              <a:t> Community </a:t>
            </a:r>
            <a:r>
              <a:rPr lang="de-AT" dirty="0" err="1" smtClean="0"/>
              <a:t>Strommix</a:t>
            </a:r>
            <a:endParaRPr lang="de-AT" dirty="0" smtClean="0"/>
          </a:p>
          <a:p>
            <a:r>
              <a:rPr lang="de-AT" sz="1600" dirty="0" smtClean="0"/>
              <a:t>Jede nicht eigenverbrauchte und ins Netz eingespeiste Kilowattstunde an Photovoltaikstrom von teilnehmenden Fronius MA bleibt im </a:t>
            </a:r>
            <a:r>
              <a:rPr lang="de-AT" sz="1600" dirty="0" err="1" smtClean="0"/>
              <a:t>Communitytopf</a:t>
            </a:r>
            <a:endParaRPr lang="de-AT" sz="1600" dirty="0" smtClean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Reallabor - </a:t>
            </a:r>
            <a:r>
              <a:rPr lang="de-AT" dirty="0" err="1" smtClean="0"/>
              <a:t>MyStrom</a:t>
            </a:r>
            <a:endParaRPr lang="de-AT" dirty="0"/>
          </a:p>
        </p:txBody>
      </p:sp>
      <p:sp>
        <p:nvSpPr>
          <p:cNvPr id="15" name="Ellipse 14"/>
          <p:cNvSpPr/>
          <p:nvPr/>
        </p:nvSpPr>
        <p:spPr>
          <a:xfrm>
            <a:off x="4474398" y="1346499"/>
            <a:ext cx="3056238" cy="2930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r="91"/>
          <a:stretch>
            <a:fillRect/>
          </a:stretch>
        </p:blipFill>
        <p:spPr>
          <a:xfrm>
            <a:off x="656434" y="1488339"/>
            <a:ext cx="2600106" cy="2604814"/>
          </a:xfrm>
        </p:spPr>
      </p:pic>
      <p:pic>
        <p:nvPicPr>
          <p:cNvPr id="9" name="Bildplatzhalter 8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r="91"/>
          <a:stretch>
            <a:fillRect/>
          </a:stretch>
        </p:blipFill>
        <p:spPr>
          <a:xfrm>
            <a:off x="8748495" y="1529156"/>
            <a:ext cx="2600106" cy="2604814"/>
          </a:xfr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13" y="1595684"/>
            <a:ext cx="2497469" cy="24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Ausblick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671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el 1"/>
          <p:cNvSpPr>
            <a:spLocks noGrp="1"/>
          </p:cNvSpPr>
          <p:nvPr>
            <p:ph type="title"/>
          </p:nvPr>
        </p:nvSpPr>
        <p:spPr>
          <a:xfrm>
            <a:off x="329206" y="82522"/>
            <a:ext cx="11576677" cy="1084462"/>
          </a:xfrm>
        </p:spPr>
        <p:txBody>
          <a:bodyPr/>
          <a:lstStyle/>
          <a:p>
            <a:r>
              <a:rPr lang="de-AT" sz="5400" dirty="0" smtClean="0"/>
              <a:t>24h </a:t>
            </a:r>
            <a:r>
              <a:rPr lang="de-AT" sz="5400" dirty="0"/>
              <a:t>S</a:t>
            </a:r>
            <a:r>
              <a:rPr lang="de-AT" sz="5400" dirty="0" smtClean="0"/>
              <a:t>un Generator</a:t>
            </a:r>
            <a:endParaRPr lang="de-AT" sz="5400" dirty="0"/>
          </a:p>
        </p:txBody>
      </p:sp>
      <p:sp>
        <p:nvSpPr>
          <p:cNvPr id="94" name="Inhaltsplatzhalter 2"/>
          <p:cNvSpPr>
            <a:spLocks noGrp="1"/>
          </p:cNvSpPr>
          <p:nvPr>
            <p:ph sz="quarter" idx="12"/>
          </p:nvPr>
        </p:nvSpPr>
        <p:spPr>
          <a:xfrm>
            <a:off x="5135311" y="976540"/>
            <a:ext cx="11588711" cy="651132"/>
          </a:xfrm>
        </p:spPr>
        <p:txBody>
          <a:bodyPr/>
          <a:lstStyle/>
          <a:p>
            <a:pPr marL="0" indent="0">
              <a:buNone/>
            </a:pPr>
            <a:r>
              <a:rPr lang="de-AT" u="sng" dirty="0" smtClean="0"/>
              <a:t>Der Weg in eine </a:t>
            </a:r>
            <a:r>
              <a:rPr lang="de-AT" u="sng" dirty="0" err="1" smtClean="0"/>
              <a:t>dekarbonisierte</a:t>
            </a:r>
            <a:r>
              <a:rPr lang="de-AT" u="sng" dirty="0" smtClean="0"/>
              <a:t> Welt</a:t>
            </a:r>
            <a:endParaRPr lang="de-AT" u="sng" dirty="0"/>
          </a:p>
        </p:txBody>
      </p:sp>
      <p:sp>
        <p:nvSpPr>
          <p:cNvPr id="98" name="Abgerundetes Rechteck 97"/>
          <p:cNvSpPr/>
          <p:nvPr/>
        </p:nvSpPr>
        <p:spPr bwMode="auto">
          <a:xfrm>
            <a:off x="2070000" y="5040000"/>
            <a:ext cx="2340000" cy="810000"/>
          </a:xfrm>
          <a:prstGeom prst="roundRect">
            <a:avLst/>
          </a:prstGeom>
          <a:noFill/>
          <a:ln w="25400" cap="flat" cmpd="sng" algn="ctr">
            <a:solidFill>
              <a:srgbClr val="CCCCCC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Abgerundetes Rechteck 88"/>
          <p:cNvSpPr/>
          <p:nvPr/>
        </p:nvSpPr>
        <p:spPr bwMode="auto">
          <a:xfrm>
            <a:off x="4680000" y="5040000"/>
            <a:ext cx="2340000" cy="810000"/>
          </a:xfrm>
          <a:prstGeom prst="roundRect">
            <a:avLst/>
          </a:prstGeom>
          <a:noFill/>
          <a:ln w="25400" cap="flat" cmpd="sng" algn="ctr">
            <a:solidFill>
              <a:srgbClr val="CCCCCC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Abgerundetes Rechteck 91"/>
          <p:cNvSpPr/>
          <p:nvPr/>
        </p:nvSpPr>
        <p:spPr bwMode="auto">
          <a:xfrm>
            <a:off x="7290001" y="5040000"/>
            <a:ext cx="2340000" cy="810000"/>
          </a:xfrm>
          <a:prstGeom prst="roundRect">
            <a:avLst/>
          </a:prstGeom>
          <a:noFill/>
          <a:ln w="25400" cap="flat" cmpd="sng" algn="ctr">
            <a:solidFill>
              <a:srgbClr val="CCCCCC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hteck 75"/>
          <p:cNvSpPr/>
          <p:nvPr/>
        </p:nvSpPr>
        <p:spPr>
          <a:xfrm>
            <a:off x="1993900" y="4965134"/>
            <a:ext cx="7703350" cy="4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1" name="Gruppieren 40"/>
          <p:cNvGrpSpPr/>
          <p:nvPr/>
        </p:nvGrpSpPr>
        <p:grpSpPr>
          <a:xfrm>
            <a:off x="1260000" y="1620000"/>
            <a:ext cx="7560000" cy="3780000"/>
            <a:chOff x="1260000" y="1980000"/>
            <a:chExt cx="7560000" cy="3780000"/>
          </a:xfrm>
        </p:grpSpPr>
        <p:pic>
          <p:nvPicPr>
            <p:cNvPr id="107" name="Grafik 10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">
              <a:off x="7020000" y="2519433"/>
              <a:ext cx="360000" cy="360000"/>
            </a:xfrm>
            <a:prstGeom prst="rect">
              <a:avLst/>
            </a:prstGeom>
          </p:spPr>
        </p:pic>
        <p:pic>
          <p:nvPicPr>
            <p:cNvPr id="106" name="Grafik 105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">
              <a:off x="5400000" y="4320000"/>
              <a:ext cx="360000" cy="360000"/>
            </a:xfrm>
            <a:prstGeom prst="rect">
              <a:avLst/>
            </a:prstGeom>
          </p:spPr>
        </p:pic>
        <p:pic>
          <p:nvPicPr>
            <p:cNvPr id="104" name="Grafik 103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">
              <a:off x="8460000" y="1980000"/>
              <a:ext cx="360000" cy="360000"/>
            </a:xfrm>
            <a:prstGeom prst="rect">
              <a:avLst/>
            </a:prstGeom>
          </p:spPr>
        </p:pic>
        <p:pic>
          <p:nvPicPr>
            <p:cNvPr id="103" name="Grafik 102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">
              <a:off x="6300000" y="2700000"/>
              <a:ext cx="360000" cy="360000"/>
            </a:xfrm>
            <a:prstGeom prst="rect">
              <a:avLst/>
            </a:prstGeom>
          </p:spPr>
        </p:pic>
        <p:pic>
          <p:nvPicPr>
            <p:cNvPr id="101" name="Grafik 100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">
              <a:off x="4860000" y="3060000"/>
              <a:ext cx="360000" cy="360000"/>
            </a:xfrm>
            <a:prstGeom prst="rect">
              <a:avLst/>
            </a:prstGeom>
          </p:spPr>
        </p:pic>
        <p:pic>
          <p:nvPicPr>
            <p:cNvPr id="105" name="Grafik 104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">
              <a:off x="4500000" y="5040000"/>
              <a:ext cx="360000" cy="360000"/>
            </a:xfrm>
            <a:prstGeom prst="rect">
              <a:avLst/>
            </a:prstGeom>
          </p:spPr>
        </p:pic>
        <p:pic>
          <p:nvPicPr>
            <p:cNvPr id="108" name="Grafik 10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">
              <a:off x="3060000" y="1980000"/>
              <a:ext cx="360000" cy="360000"/>
            </a:xfrm>
            <a:prstGeom prst="rect">
              <a:avLst/>
            </a:prstGeom>
          </p:spPr>
        </p:pic>
        <p:pic>
          <p:nvPicPr>
            <p:cNvPr id="109" name="Grafik 108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">
              <a:off x="3060000" y="5400000"/>
              <a:ext cx="360000" cy="360000"/>
            </a:xfrm>
            <a:prstGeom prst="rect">
              <a:avLst/>
            </a:prstGeom>
          </p:spPr>
        </p:pic>
        <p:pic>
          <p:nvPicPr>
            <p:cNvPr id="111" name="Grafik 110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100000">
              <a:off x="1260000" y="3780000"/>
              <a:ext cx="360000" cy="360000"/>
            </a:xfrm>
            <a:prstGeom prst="rect">
              <a:avLst/>
            </a:prstGeom>
          </p:spPr>
        </p:pic>
      </p:grpSp>
      <p:pic>
        <p:nvPicPr>
          <p:cNvPr id="77" name="Grafik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137" y="5964580"/>
            <a:ext cx="506012" cy="27965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520000" y="5940000"/>
            <a:ext cx="144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AT" sz="1200" b="1" dirty="0" smtClean="0">
                <a:solidFill>
                  <a:srgbClr val="404042"/>
                </a:solidFill>
              </a:rPr>
              <a:t>ELEKTRISCHE </a:t>
            </a:r>
          </a:p>
          <a:p>
            <a:pPr algn="ctr"/>
            <a:r>
              <a:rPr lang="de-AT" sz="1200" b="1" dirty="0" smtClean="0">
                <a:solidFill>
                  <a:srgbClr val="404042"/>
                </a:solidFill>
              </a:rPr>
              <a:t>VERBRAUCHER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5130000" y="5940000"/>
            <a:ext cx="144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AT" sz="1200" b="1" dirty="0" smtClean="0">
                <a:solidFill>
                  <a:srgbClr val="404042"/>
                </a:solidFill>
              </a:rPr>
              <a:t>MOBILITÄT</a:t>
            </a:r>
            <a:endParaRPr lang="de-AT" sz="1200" b="1" dirty="0">
              <a:solidFill>
                <a:srgbClr val="404042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1440000" y="4680000"/>
            <a:ext cx="360000" cy="1800000"/>
          </a:xfrm>
          <a:prstGeom prst="rect">
            <a:avLst/>
          </a:prstGeom>
        </p:spPr>
        <p:txBody>
          <a:bodyPr vert="vert270" wrap="none" anchor="ctr" anchorCtr="0">
            <a:noAutofit/>
          </a:bodyPr>
          <a:lstStyle/>
          <a:p>
            <a:r>
              <a:rPr lang="de-AT" sz="1200" dirty="0" err="1" smtClean="0">
                <a:solidFill>
                  <a:srgbClr val="404042"/>
                </a:solidFill>
              </a:rPr>
              <a:t>Domestic</a:t>
            </a:r>
            <a:r>
              <a:rPr lang="de-AT" sz="1200" dirty="0" smtClean="0">
                <a:solidFill>
                  <a:srgbClr val="404042"/>
                </a:solidFill>
              </a:rPr>
              <a:t>  |  Commercial</a:t>
            </a:r>
            <a:endParaRPr lang="de-AT" sz="1200" dirty="0">
              <a:solidFill>
                <a:srgbClr val="404042"/>
              </a:solidFill>
            </a:endParaRPr>
          </a:p>
        </p:txBody>
      </p:sp>
      <p:grpSp>
        <p:nvGrpSpPr>
          <p:cNvPr id="31" name="Wärme"/>
          <p:cNvGrpSpPr/>
          <p:nvPr/>
        </p:nvGrpSpPr>
        <p:grpSpPr>
          <a:xfrm>
            <a:off x="5760000" y="2700000"/>
            <a:ext cx="5400000" cy="2520824"/>
            <a:chOff x="5760000" y="3060000"/>
            <a:chExt cx="5400000" cy="2520824"/>
          </a:xfrm>
        </p:grpSpPr>
        <p:cxnSp>
          <p:nvCxnSpPr>
            <p:cNvPr id="49" name="Gerader Verbinder 48"/>
            <p:cNvCxnSpPr/>
            <p:nvPr/>
          </p:nvCxnSpPr>
          <p:spPr bwMode="auto">
            <a:xfrm>
              <a:off x="8190000" y="3060000"/>
              <a:ext cx="2970000" cy="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B4C3AA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r Verbinder 49"/>
            <p:cNvCxnSpPr/>
            <p:nvPr/>
          </p:nvCxnSpPr>
          <p:spPr bwMode="auto">
            <a:xfrm>
              <a:off x="8460000" y="3060824"/>
              <a:ext cx="0" cy="252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B4C3AA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r Verbinder 50"/>
            <p:cNvCxnSpPr/>
            <p:nvPr/>
          </p:nvCxnSpPr>
          <p:spPr bwMode="auto">
            <a:xfrm>
              <a:off x="7200000" y="3420000"/>
              <a:ext cx="1260000" cy="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B4C3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Gerader Verbinder 140"/>
            <p:cNvCxnSpPr/>
            <p:nvPr/>
          </p:nvCxnSpPr>
          <p:spPr bwMode="auto">
            <a:xfrm flipV="1">
              <a:off x="5760000" y="3780000"/>
              <a:ext cx="2700000" cy="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B4C3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Gerader Verbinder 141"/>
            <p:cNvCxnSpPr/>
            <p:nvPr/>
          </p:nvCxnSpPr>
          <p:spPr bwMode="auto">
            <a:xfrm flipV="1">
              <a:off x="6480000" y="4140000"/>
              <a:ext cx="1980000" cy="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B4C3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Fronius Text"/>
          <p:cNvGrpSpPr/>
          <p:nvPr/>
        </p:nvGrpSpPr>
        <p:grpSpPr>
          <a:xfrm>
            <a:off x="3600000" y="2430000"/>
            <a:ext cx="5850000" cy="3150000"/>
            <a:chOff x="3600000" y="2790000"/>
            <a:chExt cx="5850000" cy="3150000"/>
          </a:xfrm>
        </p:grpSpPr>
        <p:sp>
          <p:nvSpPr>
            <p:cNvPr id="71" name="Textfeld 70"/>
            <p:cNvSpPr txBox="1"/>
            <p:nvPr/>
          </p:nvSpPr>
          <p:spPr>
            <a:xfrm>
              <a:off x="8730000" y="2790000"/>
              <a:ext cx="720000" cy="180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SMART METER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600000" y="2880000"/>
              <a:ext cx="720000" cy="180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WECHSELRICHTER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4680000" y="5760000"/>
              <a:ext cx="720000" cy="180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WATTPILOT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144" name="Textfeld 143"/>
            <p:cNvSpPr txBox="1"/>
            <p:nvPr/>
          </p:nvSpPr>
          <p:spPr>
            <a:xfrm>
              <a:off x="5040000" y="4140000"/>
              <a:ext cx="720000" cy="180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ELEKTROLYSEUR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5760000" y="4590000"/>
              <a:ext cx="720000" cy="180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BRENNSTOFFZELLE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112" name="Textfeld 111"/>
            <p:cNvSpPr txBox="1"/>
            <p:nvPr/>
          </p:nvSpPr>
          <p:spPr>
            <a:xfrm>
              <a:off x="6480000" y="3600000"/>
              <a:ext cx="720000" cy="180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OHMPILOT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</p:grpSp>
      <p:grpSp>
        <p:nvGrpSpPr>
          <p:cNvPr id="32" name="Wasserstoff"/>
          <p:cNvGrpSpPr/>
          <p:nvPr/>
        </p:nvGrpSpPr>
        <p:grpSpPr>
          <a:xfrm>
            <a:off x="5400000" y="3960000"/>
            <a:ext cx="5760000" cy="1170000"/>
            <a:chOff x="5400000" y="4320000"/>
            <a:chExt cx="5760000" cy="1170000"/>
          </a:xfrm>
        </p:grpSpPr>
        <p:cxnSp>
          <p:nvCxnSpPr>
            <p:cNvPr id="148" name="Gerader Verbinder 147"/>
            <p:cNvCxnSpPr>
              <a:endCxn id="144" idx="2"/>
            </p:cNvCxnSpPr>
            <p:nvPr/>
          </p:nvCxnSpPr>
          <p:spPr bwMode="auto">
            <a:xfrm flipV="1">
              <a:off x="5400000" y="4320000"/>
              <a:ext cx="0" cy="90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AACF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r Verbinder 148"/>
            <p:cNvCxnSpPr/>
            <p:nvPr/>
          </p:nvCxnSpPr>
          <p:spPr bwMode="auto">
            <a:xfrm flipV="1">
              <a:off x="5400000" y="5220000"/>
              <a:ext cx="5760000" cy="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AACFE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r Verbinder 149"/>
            <p:cNvCxnSpPr/>
            <p:nvPr/>
          </p:nvCxnSpPr>
          <p:spPr bwMode="auto">
            <a:xfrm flipH="1" flipV="1">
              <a:off x="6120000" y="4770000"/>
              <a:ext cx="744" cy="45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AACF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r Verbinder 150"/>
            <p:cNvCxnSpPr/>
            <p:nvPr/>
          </p:nvCxnSpPr>
          <p:spPr bwMode="auto">
            <a:xfrm>
              <a:off x="7200000" y="4950000"/>
              <a:ext cx="0" cy="27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AACF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r Verbinder 152"/>
            <p:cNvCxnSpPr/>
            <p:nvPr/>
          </p:nvCxnSpPr>
          <p:spPr bwMode="auto">
            <a:xfrm>
              <a:off x="6480000" y="5220000"/>
              <a:ext cx="0" cy="27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AACFE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Strom"/>
          <p:cNvGrpSpPr/>
          <p:nvPr/>
        </p:nvGrpSpPr>
        <p:grpSpPr>
          <a:xfrm>
            <a:off x="2880000" y="2159431"/>
            <a:ext cx="8280000" cy="2520569"/>
            <a:chOff x="2880000" y="2519431"/>
            <a:chExt cx="8280000" cy="2520569"/>
          </a:xfrm>
        </p:grpSpPr>
        <p:cxnSp>
          <p:nvCxnSpPr>
            <p:cNvPr id="7" name="Gerader Verbinder 6"/>
            <p:cNvCxnSpPr/>
            <p:nvPr/>
          </p:nvCxnSpPr>
          <p:spPr bwMode="auto">
            <a:xfrm>
              <a:off x="4320000" y="2520000"/>
              <a:ext cx="4500000" cy="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D73237"/>
              </a:solidFill>
              <a:prstDash val="solid"/>
              <a:round/>
              <a:headEnd type="none" w="med" len="med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Gerader Verbinder 7"/>
            <p:cNvCxnSpPr/>
            <p:nvPr/>
          </p:nvCxnSpPr>
          <p:spPr bwMode="auto">
            <a:xfrm flipH="1" flipV="1">
              <a:off x="3960000" y="3060000"/>
              <a:ext cx="0" cy="36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r Verbinder 14"/>
            <p:cNvCxnSpPr/>
            <p:nvPr/>
          </p:nvCxnSpPr>
          <p:spPr bwMode="auto">
            <a:xfrm>
              <a:off x="4680000" y="2519431"/>
              <a:ext cx="0" cy="2340569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D7323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r Verbinder 16"/>
            <p:cNvCxnSpPr/>
            <p:nvPr/>
          </p:nvCxnSpPr>
          <p:spPr bwMode="auto">
            <a:xfrm flipV="1">
              <a:off x="3240000" y="4860000"/>
              <a:ext cx="0" cy="18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chemeClr val="accent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r Verbinder 17"/>
            <p:cNvCxnSpPr/>
            <p:nvPr/>
          </p:nvCxnSpPr>
          <p:spPr bwMode="auto">
            <a:xfrm flipH="1" flipV="1">
              <a:off x="5040000" y="4860000"/>
              <a:ext cx="0" cy="18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D73237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r Verbinder 18"/>
            <p:cNvCxnSpPr/>
            <p:nvPr/>
          </p:nvCxnSpPr>
          <p:spPr bwMode="auto">
            <a:xfrm flipV="1">
              <a:off x="3240000" y="4860000"/>
              <a:ext cx="1800000" cy="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D7323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r Verbinder 21"/>
            <p:cNvCxnSpPr/>
            <p:nvPr/>
          </p:nvCxnSpPr>
          <p:spPr bwMode="auto">
            <a:xfrm>
              <a:off x="2880000" y="2520000"/>
              <a:ext cx="720000" cy="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r Verbinder 33"/>
            <p:cNvCxnSpPr/>
            <p:nvPr/>
          </p:nvCxnSpPr>
          <p:spPr bwMode="auto">
            <a:xfrm flipV="1">
              <a:off x="9450000" y="2520000"/>
              <a:ext cx="1710000" cy="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D73237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r Verbinder 43"/>
            <p:cNvCxnSpPr/>
            <p:nvPr/>
          </p:nvCxnSpPr>
          <p:spPr bwMode="auto">
            <a:xfrm>
              <a:off x="7560000" y="2520001"/>
              <a:ext cx="0" cy="27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r Verbinder 44"/>
            <p:cNvCxnSpPr/>
            <p:nvPr/>
          </p:nvCxnSpPr>
          <p:spPr bwMode="auto">
            <a:xfrm>
              <a:off x="6840001" y="2519433"/>
              <a:ext cx="0" cy="45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D7323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r Verbinder 146"/>
            <p:cNvCxnSpPr/>
            <p:nvPr/>
          </p:nvCxnSpPr>
          <p:spPr bwMode="auto">
            <a:xfrm flipH="1">
              <a:off x="5400000" y="2519432"/>
              <a:ext cx="689" cy="81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D7323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r Verbinder 155"/>
            <p:cNvCxnSpPr/>
            <p:nvPr/>
          </p:nvCxnSpPr>
          <p:spPr bwMode="auto">
            <a:xfrm flipH="1" flipV="1">
              <a:off x="6120000" y="2520000"/>
              <a:ext cx="0" cy="144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" name="Textfeld 8"/>
          <p:cNvSpPr txBox="1"/>
          <p:nvPr/>
        </p:nvSpPr>
        <p:spPr>
          <a:xfrm>
            <a:off x="9900000" y="1818143"/>
            <a:ext cx="1260000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e-AT" sz="1200" dirty="0" smtClean="0">
                <a:solidFill>
                  <a:srgbClr val="D73237"/>
                </a:solidFill>
              </a:rPr>
              <a:t>STROM</a:t>
            </a:r>
            <a:endParaRPr lang="de-AT" sz="1200" dirty="0">
              <a:solidFill>
                <a:srgbClr val="D73237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9900000" y="2369531"/>
            <a:ext cx="1260000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e-AT" sz="1200" dirty="0" smtClean="0">
                <a:solidFill>
                  <a:srgbClr val="B4C3AA"/>
                </a:solidFill>
              </a:rPr>
              <a:t>WÄRME</a:t>
            </a:r>
            <a:endParaRPr lang="de-AT" sz="1200" dirty="0">
              <a:solidFill>
                <a:srgbClr val="B4C3AA"/>
              </a:solidFill>
            </a:endParaRPr>
          </a:p>
        </p:txBody>
      </p:sp>
      <p:sp>
        <p:nvSpPr>
          <p:cNvPr id="152" name="Textfeld 151"/>
          <p:cNvSpPr txBox="1"/>
          <p:nvPr/>
        </p:nvSpPr>
        <p:spPr>
          <a:xfrm>
            <a:off x="9900000" y="4510541"/>
            <a:ext cx="1260000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e-AT" sz="1200" dirty="0" smtClean="0">
                <a:solidFill>
                  <a:srgbClr val="AACFE1"/>
                </a:solidFill>
              </a:rPr>
              <a:t>WASSERSTOFF</a:t>
            </a:r>
            <a:endParaRPr lang="de-AT" sz="1200" dirty="0">
              <a:solidFill>
                <a:srgbClr val="AACFE1"/>
              </a:solidFill>
            </a:endParaRPr>
          </a:p>
        </p:txBody>
      </p:sp>
      <p:grpSp>
        <p:nvGrpSpPr>
          <p:cNvPr id="33" name="Fronius"/>
          <p:cNvGrpSpPr/>
          <p:nvPr/>
        </p:nvGrpSpPr>
        <p:grpSpPr>
          <a:xfrm>
            <a:off x="3600000" y="1800000"/>
            <a:ext cx="5760000" cy="3600000"/>
            <a:chOff x="3600000" y="2160000"/>
            <a:chExt cx="5760000" cy="3600000"/>
          </a:xfrm>
        </p:grpSpPr>
        <p:pic>
          <p:nvPicPr>
            <p:cNvPr id="70" name="Grafik 69"/>
            <p:cNvPicPr>
              <a:picLocks/>
            </p:cNvPicPr>
            <p:nvPr/>
          </p:nvPicPr>
          <p:blipFill rotWithShape="1">
            <a:blip r:embed="rId4"/>
            <a:srcRect t="33756" r="60079" b="21031"/>
            <a:stretch/>
          </p:blipFill>
          <p:spPr>
            <a:xfrm flipH="1">
              <a:off x="8820000" y="2250000"/>
              <a:ext cx="540000" cy="540000"/>
            </a:xfrm>
            <a:prstGeom prst="rect">
              <a:avLst/>
            </a:prstGeom>
          </p:spPr>
        </p:pic>
        <p:pic>
          <p:nvPicPr>
            <p:cNvPr id="36" name="Grafik 35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0" y="2160000"/>
              <a:ext cx="720000" cy="720000"/>
            </a:xfrm>
            <a:prstGeom prst="rect">
              <a:avLst/>
            </a:prstGeom>
          </p:spPr>
        </p:pic>
        <p:pic>
          <p:nvPicPr>
            <p:cNvPr id="68" name="Grafik 67"/>
            <p:cNvPicPr>
              <a:picLocks/>
            </p:cNvPicPr>
            <p:nvPr/>
          </p:nvPicPr>
          <p:blipFill rotWithShape="1">
            <a:blip r:embed="rId6"/>
            <a:srcRect l="32610" t="11220" r="45713" b="54015"/>
            <a:stretch/>
          </p:blipFill>
          <p:spPr>
            <a:xfrm>
              <a:off x="6390000" y="3060000"/>
              <a:ext cx="900001" cy="540000"/>
            </a:xfrm>
            <a:prstGeom prst="rect">
              <a:avLst/>
            </a:prstGeom>
          </p:spPr>
        </p:pic>
        <p:pic>
          <p:nvPicPr>
            <p:cNvPr id="143" name="Grafik 14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30000" y="3420000"/>
              <a:ext cx="540000" cy="720000"/>
            </a:xfrm>
            <a:prstGeom prst="rect">
              <a:avLst/>
            </a:prstGeom>
          </p:spPr>
        </p:pic>
        <p:pic>
          <p:nvPicPr>
            <p:cNvPr id="145" name="Grafik 144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50000" y="4050000"/>
              <a:ext cx="540000" cy="540000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0000" y="5040000"/>
              <a:ext cx="540000" cy="720000"/>
            </a:xfrm>
            <a:prstGeom prst="rect">
              <a:avLst/>
            </a:prstGeom>
          </p:spPr>
        </p:pic>
      </p:grpSp>
      <p:sp>
        <p:nvSpPr>
          <p:cNvPr id="99" name="Textfeld 98"/>
          <p:cNvSpPr txBox="1"/>
          <p:nvPr/>
        </p:nvSpPr>
        <p:spPr>
          <a:xfrm>
            <a:off x="7740001" y="5940000"/>
            <a:ext cx="144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AT" sz="1200" b="1" dirty="0" smtClean="0">
                <a:solidFill>
                  <a:srgbClr val="404042"/>
                </a:solidFill>
              </a:rPr>
              <a:t>WÄRME / KÄLTE</a:t>
            </a:r>
            <a:endParaRPr lang="de-AT" sz="1200" b="1" dirty="0">
              <a:solidFill>
                <a:srgbClr val="404042"/>
              </a:solidFill>
            </a:endParaRPr>
          </a:p>
        </p:txBody>
      </p:sp>
      <p:pic>
        <p:nvPicPr>
          <p:cNvPr id="95" name="Grafik 9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0000"/>
            <a:ext cx="1800000" cy="1800000"/>
          </a:xfrm>
          <a:prstGeom prst="rect">
            <a:avLst/>
          </a:prstGeom>
        </p:spPr>
      </p:pic>
      <p:grpSp>
        <p:nvGrpSpPr>
          <p:cNvPr id="40" name="ext Device"/>
          <p:cNvGrpSpPr/>
          <p:nvPr/>
        </p:nvGrpSpPr>
        <p:grpSpPr>
          <a:xfrm>
            <a:off x="2070001" y="1996800"/>
            <a:ext cx="7289999" cy="3673200"/>
            <a:chOff x="2070001" y="2356800"/>
            <a:chExt cx="7289999" cy="3673200"/>
          </a:xfrm>
        </p:grpSpPr>
        <p:sp>
          <p:nvSpPr>
            <p:cNvPr id="57" name="Textfeld 56"/>
            <p:cNvSpPr txBox="1"/>
            <p:nvPr/>
          </p:nvSpPr>
          <p:spPr>
            <a:xfrm>
              <a:off x="7380000" y="2880000"/>
              <a:ext cx="720000" cy="3600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WÄRME-</a:t>
              </a:r>
            </a:p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PUMPE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157" name="Textfeld 156"/>
            <p:cNvSpPr txBox="1"/>
            <p:nvPr/>
          </p:nvSpPr>
          <p:spPr>
            <a:xfrm>
              <a:off x="6840000" y="4500000"/>
              <a:ext cx="720000" cy="360000"/>
            </a:xfrm>
            <a:prstGeom prst="rect">
              <a:avLst/>
            </a:prstGeom>
            <a:noFill/>
            <a:ln>
              <a:solidFill>
                <a:srgbClr val="B4C3A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H2  - SPEICHER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3600000" y="3510000"/>
              <a:ext cx="720000" cy="360000"/>
            </a:xfrm>
            <a:prstGeom prst="rect">
              <a:avLst/>
            </a:prstGeom>
            <a:noFill/>
            <a:ln>
              <a:solidFill>
                <a:srgbClr val="B4C3A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BATTERIE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2070001" y="2356800"/>
              <a:ext cx="720000" cy="360000"/>
            </a:xfrm>
            <a:prstGeom prst="rect">
              <a:avLst/>
            </a:prstGeom>
            <a:noFill/>
            <a:ln>
              <a:solidFill>
                <a:srgbClr val="B4C3A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>
                  <a:solidFill>
                    <a:srgbClr val="404042"/>
                  </a:solidFill>
                </a:rPr>
                <a:t>PHOTOVOLTAIK</a:t>
              </a:r>
            </a:p>
            <a:p>
              <a:pPr algn="ctr"/>
              <a:r>
                <a:rPr lang="de-AT" sz="700" dirty="0">
                  <a:solidFill>
                    <a:srgbClr val="404042"/>
                  </a:solidFill>
                </a:rPr>
                <a:t>GENERATOR</a:t>
              </a: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2250000" y="5130000"/>
              <a:ext cx="720000" cy="360000"/>
            </a:xfrm>
            <a:prstGeom prst="rect">
              <a:avLst/>
            </a:prstGeom>
            <a:noFill/>
            <a:ln>
              <a:solidFill>
                <a:srgbClr val="B4C3A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MEDIEN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88" name="Textfeld 87"/>
            <p:cNvSpPr txBox="1"/>
            <p:nvPr/>
          </p:nvSpPr>
          <p:spPr>
            <a:xfrm>
              <a:off x="6120000" y="5670000"/>
              <a:ext cx="720000" cy="360000"/>
            </a:xfrm>
            <a:prstGeom prst="rect">
              <a:avLst/>
            </a:prstGeom>
            <a:noFill/>
            <a:ln>
              <a:solidFill>
                <a:srgbClr val="B4C3A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H2 ZAPFSÄULE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7560000" y="5670000"/>
              <a:ext cx="720000" cy="360000"/>
            </a:xfrm>
            <a:prstGeom prst="rect">
              <a:avLst/>
            </a:prstGeom>
            <a:noFill/>
            <a:ln>
              <a:solidFill>
                <a:srgbClr val="B4C3A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WÄRME</a:t>
              </a:r>
            </a:p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ABGABE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8640000" y="5670000"/>
              <a:ext cx="720000" cy="360000"/>
            </a:xfrm>
            <a:prstGeom prst="rect">
              <a:avLst/>
            </a:prstGeom>
            <a:noFill/>
            <a:ln>
              <a:solidFill>
                <a:srgbClr val="B4C3A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PUFFER-SPEICHER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96" name="Textfeld 95"/>
            <p:cNvSpPr txBox="1"/>
            <p:nvPr/>
          </p:nvSpPr>
          <p:spPr>
            <a:xfrm>
              <a:off x="2250000" y="5670000"/>
              <a:ext cx="720000" cy="360000"/>
            </a:xfrm>
            <a:prstGeom prst="rect">
              <a:avLst/>
            </a:prstGeom>
            <a:noFill/>
            <a:ln>
              <a:solidFill>
                <a:srgbClr val="B4C3A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HAUSHALT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97" name="Textfeld 96"/>
            <p:cNvSpPr txBox="1"/>
            <p:nvPr/>
          </p:nvSpPr>
          <p:spPr>
            <a:xfrm>
              <a:off x="3420000" y="5670000"/>
              <a:ext cx="720000" cy="360000"/>
            </a:xfrm>
            <a:prstGeom prst="rect">
              <a:avLst/>
            </a:prstGeom>
            <a:noFill/>
            <a:ln>
              <a:solidFill>
                <a:srgbClr val="B4C3A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BELEUCHTUNG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3420000" y="5130000"/>
              <a:ext cx="720000" cy="360000"/>
            </a:xfrm>
            <a:prstGeom prst="rect">
              <a:avLst/>
            </a:prstGeom>
            <a:noFill/>
            <a:ln>
              <a:solidFill>
                <a:srgbClr val="B4C3A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…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</p:grpSp>
      <p:sp>
        <p:nvSpPr>
          <p:cNvPr id="23" name="Abgerundetes Rechteck 22"/>
          <p:cNvSpPr/>
          <p:nvPr/>
        </p:nvSpPr>
        <p:spPr bwMode="auto">
          <a:xfrm>
            <a:off x="1800000" y="1620000"/>
            <a:ext cx="8100000" cy="4860000"/>
          </a:xfrm>
          <a:prstGeom prst="roundRect">
            <a:avLst/>
          </a:prstGeom>
          <a:noFill/>
          <a:ln w="25400" cap="flat" cmpd="sng" algn="ctr">
            <a:solidFill>
              <a:srgbClr val="CCCCCC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" name="Gruppieren 41"/>
          <p:cNvGrpSpPr/>
          <p:nvPr/>
        </p:nvGrpSpPr>
        <p:grpSpPr>
          <a:xfrm>
            <a:off x="360000" y="3420000"/>
            <a:ext cx="900000" cy="1260000"/>
            <a:chOff x="360000" y="3240000"/>
            <a:chExt cx="900000" cy="126000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3240000"/>
              <a:ext cx="900000" cy="900000"/>
            </a:xfrm>
            <a:prstGeom prst="rect">
              <a:avLst/>
            </a:prstGeom>
          </p:spPr>
        </p:pic>
        <p:sp>
          <p:nvSpPr>
            <p:cNvPr id="110" name="Textfeld 109"/>
            <p:cNvSpPr txBox="1"/>
            <p:nvPr/>
          </p:nvSpPr>
          <p:spPr>
            <a:xfrm>
              <a:off x="360000" y="4140000"/>
              <a:ext cx="90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1200" b="1" dirty="0">
                  <a:solidFill>
                    <a:srgbClr val="404042"/>
                  </a:solidFill>
                </a:rPr>
                <a:t>SOLAR.WEB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29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Rückblick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132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rafik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637" y="1579545"/>
            <a:ext cx="9821507" cy="4950381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1440000" y="1620000"/>
            <a:ext cx="9720000" cy="4860000"/>
            <a:chOff x="1440000" y="1620000"/>
            <a:chExt cx="9720000" cy="4860000"/>
          </a:xfrm>
        </p:grpSpPr>
        <p:sp>
          <p:nvSpPr>
            <p:cNvPr id="98" name="Abgerundetes Rechteck 97"/>
            <p:cNvSpPr/>
            <p:nvPr/>
          </p:nvSpPr>
          <p:spPr bwMode="auto">
            <a:xfrm>
              <a:off x="2070000" y="5040000"/>
              <a:ext cx="2340000" cy="810000"/>
            </a:xfrm>
            <a:prstGeom prst="roundRect">
              <a:avLst/>
            </a:prstGeom>
            <a:noFill/>
            <a:ln w="2540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Abgerundetes Rechteck 88"/>
            <p:cNvSpPr/>
            <p:nvPr/>
          </p:nvSpPr>
          <p:spPr bwMode="auto">
            <a:xfrm>
              <a:off x="4680000" y="5040000"/>
              <a:ext cx="2340000" cy="810000"/>
            </a:xfrm>
            <a:prstGeom prst="roundRect">
              <a:avLst/>
            </a:prstGeom>
            <a:noFill/>
            <a:ln w="2540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Abgerundetes Rechteck 91"/>
            <p:cNvSpPr/>
            <p:nvPr/>
          </p:nvSpPr>
          <p:spPr bwMode="auto">
            <a:xfrm>
              <a:off x="7290001" y="5040000"/>
              <a:ext cx="2340000" cy="810000"/>
            </a:xfrm>
            <a:prstGeom prst="roundRect">
              <a:avLst/>
            </a:prstGeom>
            <a:noFill/>
            <a:ln w="2540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hteck 75"/>
            <p:cNvSpPr/>
            <p:nvPr/>
          </p:nvSpPr>
          <p:spPr>
            <a:xfrm>
              <a:off x="1993900" y="4965134"/>
              <a:ext cx="770335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07" name="Grafik 10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">
              <a:off x="7020000" y="2159433"/>
              <a:ext cx="360000" cy="360000"/>
            </a:xfrm>
            <a:prstGeom prst="rect">
              <a:avLst/>
            </a:prstGeom>
          </p:spPr>
        </p:pic>
        <p:pic>
          <p:nvPicPr>
            <p:cNvPr id="106" name="Grafik 105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">
              <a:off x="5400000" y="3960000"/>
              <a:ext cx="360000" cy="360000"/>
            </a:xfrm>
            <a:prstGeom prst="rect">
              <a:avLst/>
            </a:prstGeom>
          </p:spPr>
        </p:pic>
        <p:pic>
          <p:nvPicPr>
            <p:cNvPr id="104" name="Grafik 103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">
              <a:off x="8460000" y="1620000"/>
              <a:ext cx="360000" cy="360000"/>
            </a:xfrm>
            <a:prstGeom prst="rect">
              <a:avLst/>
            </a:prstGeom>
          </p:spPr>
        </p:pic>
        <p:pic>
          <p:nvPicPr>
            <p:cNvPr id="103" name="Grafik 102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">
              <a:off x="6300000" y="2340000"/>
              <a:ext cx="360000" cy="360000"/>
            </a:xfrm>
            <a:prstGeom prst="rect">
              <a:avLst/>
            </a:prstGeom>
          </p:spPr>
        </p:pic>
        <p:pic>
          <p:nvPicPr>
            <p:cNvPr id="101" name="Grafik 100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">
              <a:off x="4860000" y="2700000"/>
              <a:ext cx="360000" cy="360000"/>
            </a:xfrm>
            <a:prstGeom prst="rect">
              <a:avLst/>
            </a:prstGeom>
          </p:spPr>
        </p:pic>
        <p:pic>
          <p:nvPicPr>
            <p:cNvPr id="105" name="Grafik 104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">
              <a:off x="4500000" y="4680000"/>
              <a:ext cx="360000" cy="360000"/>
            </a:xfrm>
            <a:prstGeom prst="rect">
              <a:avLst/>
            </a:prstGeom>
          </p:spPr>
        </p:pic>
        <p:pic>
          <p:nvPicPr>
            <p:cNvPr id="108" name="Grafik 107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">
              <a:off x="3060000" y="1620000"/>
              <a:ext cx="360000" cy="360000"/>
            </a:xfrm>
            <a:prstGeom prst="rect">
              <a:avLst/>
            </a:prstGeom>
          </p:spPr>
        </p:pic>
        <p:pic>
          <p:nvPicPr>
            <p:cNvPr id="109" name="Grafik 108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">
              <a:off x="3060000" y="5040000"/>
              <a:ext cx="360000" cy="360000"/>
            </a:xfrm>
            <a:prstGeom prst="rect">
              <a:avLst/>
            </a:prstGeom>
          </p:spPr>
        </p:pic>
        <p:pic>
          <p:nvPicPr>
            <p:cNvPr id="77" name="Grafik 7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9137" y="5964580"/>
              <a:ext cx="506012" cy="279656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2520000" y="5940000"/>
              <a:ext cx="144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1200" b="1" dirty="0" smtClean="0">
                  <a:solidFill>
                    <a:srgbClr val="404042"/>
                  </a:solidFill>
                </a:rPr>
                <a:t>ELEKTRISCHE </a:t>
              </a:r>
            </a:p>
            <a:p>
              <a:pPr algn="ctr"/>
              <a:r>
                <a:rPr lang="de-AT" sz="1200" b="1" dirty="0" smtClean="0">
                  <a:solidFill>
                    <a:srgbClr val="404042"/>
                  </a:solidFill>
                </a:rPr>
                <a:t>VERBRAUCHER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130000" y="5940000"/>
              <a:ext cx="144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1200" b="1" dirty="0" smtClean="0">
                  <a:solidFill>
                    <a:srgbClr val="404042"/>
                  </a:solidFill>
                </a:rPr>
                <a:t>MOBILITÄT</a:t>
              </a:r>
              <a:endParaRPr lang="de-AT" sz="1200" b="1" dirty="0">
                <a:solidFill>
                  <a:srgbClr val="404042"/>
                </a:solidFill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1440000" y="4680000"/>
              <a:ext cx="360000" cy="1800000"/>
            </a:xfrm>
            <a:prstGeom prst="rect">
              <a:avLst/>
            </a:prstGeom>
          </p:spPr>
          <p:txBody>
            <a:bodyPr vert="vert270" wrap="none" anchor="ctr" anchorCtr="0">
              <a:noAutofit/>
            </a:bodyPr>
            <a:lstStyle/>
            <a:p>
              <a:r>
                <a:rPr lang="de-AT" sz="1200" dirty="0" err="1" smtClean="0">
                  <a:solidFill>
                    <a:srgbClr val="404042"/>
                  </a:solidFill>
                </a:rPr>
                <a:t>Domestic</a:t>
              </a:r>
              <a:r>
                <a:rPr lang="de-AT" sz="1200" dirty="0" smtClean="0">
                  <a:solidFill>
                    <a:srgbClr val="404042"/>
                  </a:solidFill>
                </a:rPr>
                <a:t>  |  Commercial</a:t>
              </a:r>
              <a:endParaRPr lang="de-AT" sz="1200" dirty="0">
                <a:solidFill>
                  <a:srgbClr val="404042"/>
                </a:solidFill>
              </a:endParaRPr>
            </a:p>
          </p:txBody>
        </p:sp>
        <p:cxnSp>
          <p:nvCxnSpPr>
            <p:cNvPr id="49" name="Gerader Verbinder 48"/>
            <p:cNvCxnSpPr/>
            <p:nvPr/>
          </p:nvCxnSpPr>
          <p:spPr bwMode="auto">
            <a:xfrm>
              <a:off x="8190000" y="2700000"/>
              <a:ext cx="2970000" cy="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B4C3AA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r Verbinder 49"/>
            <p:cNvCxnSpPr/>
            <p:nvPr/>
          </p:nvCxnSpPr>
          <p:spPr bwMode="auto">
            <a:xfrm>
              <a:off x="8460000" y="2700824"/>
              <a:ext cx="0" cy="252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B4C3AA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r Verbinder 50"/>
            <p:cNvCxnSpPr/>
            <p:nvPr/>
          </p:nvCxnSpPr>
          <p:spPr bwMode="auto">
            <a:xfrm>
              <a:off x="7200000" y="3060000"/>
              <a:ext cx="1260000" cy="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B4C3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Gerader Verbinder 140"/>
            <p:cNvCxnSpPr/>
            <p:nvPr/>
          </p:nvCxnSpPr>
          <p:spPr bwMode="auto">
            <a:xfrm flipV="1">
              <a:off x="5760000" y="3420000"/>
              <a:ext cx="2700000" cy="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B4C3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Gerader Verbinder 141"/>
            <p:cNvCxnSpPr/>
            <p:nvPr/>
          </p:nvCxnSpPr>
          <p:spPr bwMode="auto">
            <a:xfrm flipV="1">
              <a:off x="6480000" y="3780000"/>
              <a:ext cx="1980000" cy="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B4C3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" name="Textfeld 70"/>
            <p:cNvSpPr txBox="1"/>
            <p:nvPr/>
          </p:nvSpPr>
          <p:spPr>
            <a:xfrm>
              <a:off x="8730000" y="2430000"/>
              <a:ext cx="720000" cy="180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SMART METER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600000" y="2520000"/>
              <a:ext cx="720000" cy="180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WECHSELRICHTER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4680000" y="5400000"/>
              <a:ext cx="720000" cy="180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WATTPILOT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144" name="Textfeld 143"/>
            <p:cNvSpPr txBox="1"/>
            <p:nvPr/>
          </p:nvSpPr>
          <p:spPr>
            <a:xfrm>
              <a:off x="5040000" y="3780000"/>
              <a:ext cx="720000" cy="180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ELEKTROLYSEUR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5760000" y="4230000"/>
              <a:ext cx="720000" cy="180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BRENNSTOFFZELLE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112" name="Textfeld 111"/>
            <p:cNvSpPr txBox="1"/>
            <p:nvPr/>
          </p:nvSpPr>
          <p:spPr>
            <a:xfrm>
              <a:off x="6480000" y="3240000"/>
              <a:ext cx="720000" cy="180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OHMPILOT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cxnSp>
          <p:nvCxnSpPr>
            <p:cNvPr id="148" name="Gerader Verbinder 147"/>
            <p:cNvCxnSpPr>
              <a:endCxn id="144" idx="2"/>
            </p:cNvCxnSpPr>
            <p:nvPr/>
          </p:nvCxnSpPr>
          <p:spPr bwMode="auto">
            <a:xfrm flipV="1">
              <a:off x="5400000" y="3960000"/>
              <a:ext cx="0" cy="90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AACF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r Verbinder 148"/>
            <p:cNvCxnSpPr/>
            <p:nvPr/>
          </p:nvCxnSpPr>
          <p:spPr bwMode="auto">
            <a:xfrm flipV="1">
              <a:off x="5400000" y="4860000"/>
              <a:ext cx="5760000" cy="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AACFE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r Verbinder 149"/>
            <p:cNvCxnSpPr/>
            <p:nvPr/>
          </p:nvCxnSpPr>
          <p:spPr bwMode="auto">
            <a:xfrm flipH="1" flipV="1">
              <a:off x="6120000" y="4410000"/>
              <a:ext cx="744" cy="45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AACF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r Verbinder 150"/>
            <p:cNvCxnSpPr/>
            <p:nvPr/>
          </p:nvCxnSpPr>
          <p:spPr bwMode="auto">
            <a:xfrm>
              <a:off x="7200000" y="4590000"/>
              <a:ext cx="0" cy="27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AACF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r Verbinder 152"/>
            <p:cNvCxnSpPr/>
            <p:nvPr/>
          </p:nvCxnSpPr>
          <p:spPr bwMode="auto">
            <a:xfrm>
              <a:off x="6480000" y="4860000"/>
              <a:ext cx="0" cy="27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AACFE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Gerader Verbinder 6"/>
            <p:cNvCxnSpPr/>
            <p:nvPr/>
          </p:nvCxnSpPr>
          <p:spPr bwMode="auto">
            <a:xfrm>
              <a:off x="4140000" y="2160000"/>
              <a:ext cx="4680000" cy="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D73237"/>
              </a:solidFill>
              <a:prstDash val="solid"/>
              <a:round/>
              <a:headEnd type="none" w="med" len="med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Gerader Verbinder 7"/>
            <p:cNvCxnSpPr/>
            <p:nvPr/>
          </p:nvCxnSpPr>
          <p:spPr bwMode="auto">
            <a:xfrm flipH="1" flipV="1">
              <a:off x="3960000" y="2700000"/>
              <a:ext cx="0" cy="36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r Verbinder 14"/>
            <p:cNvCxnSpPr/>
            <p:nvPr/>
          </p:nvCxnSpPr>
          <p:spPr bwMode="auto">
            <a:xfrm>
              <a:off x="4680000" y="2159431"/>
              <a:ext cx="0" cy="2340569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D7323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r Verbinder 16"/>
            <p:cNvCxnSpPr/>
            <p:nvPr/>
          </p:nvCxnSpPr>
          <p:spPr bwMode="auto">
            <a:xfrm flipV="1">
              <a:off x="3240000" y="4500000"/>
              <a:ext cx="0" cy="18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chemeClr val="accent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r Verbinder 17"/>
            <p:cNvCxnSpPr/>
            <p:nvPr/>
          </p:nvCxnSpPr>
          <p:spPr bwMode="auto">
            <a:xfrm flipH="1" flipV="1">
              <a:off x="5040000" y="4500000"/>
              <a:ext cx="0" cy="18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D73237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r Verbinder 18"/>
            <p:cNvCxnSpPr/>
            <p:nvPr/>
          </p:nvCxnSpPr>
          <p:spPr bwMode="auto">
            <a:xfrm flipV="1">
              <a:off x="3240000" y="4500000"/>
              <a:ext cx="1800000" cy="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D7323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r Verbinder 21"/>
            <p:cNvCxnSpPr/>
            <p:nvPr/>
          </p:nvCxnSpPr>
          <p:spPr bwMode="auto">
            <a:xfrm>
              <a:off x="2880000" y="2160000"/>
              <a:ext cx="720000" cy="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r Verbinder 33"/>
            <p:cNvCxnSpPr/>
            <p:nvPr/>
          </p:nvCxnSpPr>
          <p:spPr bwMode="auto">
            <a:xfrm flipV="1">
              <a:off x="9450000" y="2160000"/>
              <a:ext cx="1710000" cy="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D73237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r Verbinder 43"/>
            <p:cNvCxnSpPr/>
            <p:nvPr/>
          </p:nvCxnSpPr>
          <p:spPr bwMode="auto">
            <a:xfrm>
              <a:off x="7560000" y="2160001"/>
              <a:ext cx="0" cy="27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r Verbinder 44"/>
            <p:cNvCxnSpPr/>
            <p:nvPr/>
          </p:nvCxnSpPr>
          <p:spPr bwMode="auto">
            <a:xfrm>
              <a:off x="6840001" y="2159433"/>
              <a:ext cx="0" cy="45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D7323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r Verbinder 146"/>
            <p:cNvCxnSpPr/>
            <p:nvPr/>
          </p:nvCxnSpPr>
          <p:spPr bwMode="auto">
            <a:xfrm flipH="1">
              <a:off x="5400000" y="2159432"/>
              <a:ext cx="689" cy="81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rgbClr val="D7323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r Verbinder 155"/>
            <p:cNvCxnSpPr/>
            <p:nvPr/>
          </p:nvCxnSpPr>
          <p:spPr bwMode="auto">
            <a:xfrm flipH="1" flipV="1">
              <a:off x="6120000" y="2160000"/>
              <a:ext cx="0" cy="1440000"/>
            </a:xfrm>
            <a:prstGeom prst="line">
              <a:avLst/>
            </a:prstGeom>
            <a:solidFill>
              <a:schemeClr val="accent1"/>
            </a:solidFill>
            <a:ln w="254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feld 8"/>
            <p:cNvSpPr txBox="1"/>
            <p:nvPr/>
          </p:nvSpPr>
          <p:spPr>
            <a:xfrm>
              <a:off x="9900000" y="1818143"/>
              <a:ext cx="1260000" cy="18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de-AT" sz="1200" dirty="0" smtClean="0">
                  <a:solidFill>
                    <a:srgbClr val="D73237"/>
                  </a:solidFill>
                </a:rPr>
                <a:t>STROM</a:t>
              </a:r>
              <a:endParaRPr lang="de-AT" sz="1200" dirty="0">
                <a:solidFill>
                  <a:srgbClr val="D73237"/>
                </a:solidFill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9900000" y="2369531"/>
              <a:ext cx="1260000" cy="18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de-AT" sz="1200" dirty="0" smtClean="0">
                  <a:solidFill>
                    <a:srgbClr val="B4C3AA"/>
                  </a:solidFill>
                </a:rPr>
                <a:t>WÄRME</a:t>
              </a:r>
              <a:endParaRPr lang="de-AT" sz="1200" dirty="0">
                <a:solidFill>
                  <a:srgbClr val="B4C3AA"/>
                </a:solidFill>
              </a:endParaRPr>
            </a:p>
          </p:txBody>
        </p:sp>
        <p:sp>
          <p:nvSpPr>
            <p:cNvPr id="152" name="Textfeld 151"/>
            <p:cNvSpPr txBox="1"/>
            <p:nvPr/>
          </p:nvSpPr>
          <p:spPr>
            <a:xfrm>
              <a:off x="9900000" y="4510541"/>
              <a:ext cx="1260000" cy="18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de-AT" sz="1200" dirty="0" smtClean="0">
                  <a:solidFill>
                    <a:srgbClr val="AACFE1"/>
                  </a:solidFill>
                </a:rPr>
                <a:t>WASSERSTOFF</a:t>
              </a:r>
              <a:endParaRPr lang="de-AT" sz="1200" dirty="0">
                <a:solidFill>
                  <a:srgbClr val="AACFE1"/>
                </a:solidFill>
              </a:endParaRPr>
            </a:p>
          </p:txBody>
        </p:sp>
        <p:pic>
          <p:nvPicPr>
            <p:cNvPr id="70" name="Grafik 69"/>
            <p:cNvPicPr>
              <a:picLocks/>
            </p:cNvPicPr>
            <p:nvPr/>
          </p:nvPicPr>
          <p:blipFill rotWithShape="1">
            <a:blip r:embed="rId5"/>
            <a:srcRect t="33756" r="60079" b="21031"/>
            <a:stretch/>
          </p:blipFill>
          <p:spPr>
            <a:xfrm flipH="1">
              <a:off x="8820000" y="1890000"/>
              <a:ext cx="540000" cy="540000"/>
            </a:xfrm>
            <a:prstGeom prst="rect">
              <a:avLst/>
            </a:prstGeom>
          </p:spPr>
        </p:pic>
        <p:pic>
          <p:nvPicPr>
            <p:cNvPr id="36" name="Grafik 35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0" y="1800000"/>
              <a:ext cx="720000" cy="720000"/>
            </a:xfrm>
            <a:prstGeom prst="rect">
              <a:avLst/>
            </a:prstGeom>
          </p:spPr>
        </p:pic>
        <p:pic>
          <p:nvPicPr>
            <p:cNvPr id="68" name="Grafik 67"/>
            <p:cNvPicPr>
              <a:picLocks/>
            </p:cNvPicPr>
            <p:nvPr/>
          </p:nvPicPr>
          <p:blipFill rotWithShape="1">
            <a:blip r:embed="rId7"/>
            <a:srcRect l="32610" t="11220" r="45713" b="54015"/>
            <a:stretch/>
          </p:blipFill>
          <p:spPr>
            <a:xfrm>
              <a:off x="6390000" y="2700000"/>
              <a:ext cx="900001" cy="540000"/>
            </a:xfrm>
            <a:prstGeom prst="rect">
              <a:avLst/>
            </a:prstGeom>
          </p:spPr>
        </p:pic>
        <p:pic>
          <p:nvPicPr>
            <p:cNvPr id="143" name="Grafik 14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30000" y="3060000"/>
              <a:ext cx="540000" cy="720000"/>
            </a:xfrm>
            <a:prstGeom prst="rect">
              <a:avLst/>
            </a:prstGeom>
          </p:spPr>
        </p:pic>
        <p:pic>
          <p:nvPicPr>
            <p:cNvPr id="145" name="Grafik 144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50000" y="3690000"/>
              <a:ext cx="540000" cy="540000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0000" y="4680000"/>
              <a:ext cx="540000" cy="720000"/>
            </a:xfrm>
            <a:prstGeom prst="rect">
              <a:avLst/>
            </a:prstGeom>
          </p:spPr>
        </p:pic>
        <p:sp>
          <p:nvSpPr>
            <p:cNvPr id="99" name="Textfeld 98"/>
            <p:cNvSpPr txBox="1"/>
            <p:nvPr/>
          </p:nvSpPr>
          <p:spPr>
            <a:xfrm>
              <a:off x="7740001" y="5940000"/>
              <a:ext cx="144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1200" b="1" dirty="0" smtClean="0">
                  <a:solidFill>
                    <a:srgbClr val="404042"/>
                  </a:solidFill>
                </a:rPr>
                <a:t>WÄRME / KÄLTE</a:t>
              </a:r>
              <a:endParaRPr lang="de-AT" sz="1200" b="1" dirty="0">
                <a:solidFill>
                  <a:srgbClr val="404042"/>
                </a:solidFill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7380000" y="2520000"/>
              <a:ext cx="720000" cy="3600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WÄRME-</a:t>
              </a:r>
            </a:p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PUMPE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157" name="Textfeld 156"/>
            <p:cNvSpPr txBox="1"/>
            <p:nvPr/>
          </p:nvSpPr>
          <p:spPr>
            <a:xfrm>
              <a:off x="6840000" y="4140000"/>
              <a:ext cx="720000" cy="360000"/>
            </a:xfrm>
            <a:prstGeom prst="rect">
              <a:avLst/>
            </a:prstGeom>
            <a:noFill/>
            <a:ln>
              <a:solidFill>
                <a:srgbClr val="B4C3A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H2  - SPEICHER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3600000" y="3150000"/>
              <a:ext cx="720000" cy="360000"/>
            </a:xfrm>
            <a:prstGeom prst="rect">
              <a:avLst/>
            </a:prstGeom>
            <a:noFill/>
            <a:ln>
              <a:solidFill>
                <a:srgbClr val="B4C3A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BATTERIE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2070001" y="1996800"/>
              <a:ext cx="720000" cy="360000"/>
            </a:xfrm>
            <a:prstGeom prst="rect">
              <a:avLst/>
            </a:prstGeom>
            <a:noFill/>
            <a:ln>
              <a:solidFill>
                <a:srgbClr val="B4C3A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>
                  <a:solidFill>
                    <a:srgbClr val="404042"/>
                  </a:solidFill>
                </a:rPr>
                <a:t>PHOTOVOLTAIK</a:t>
              </a:r>
            </a:p>
            <a:p>
              <a:pPr algn="ctr"/>
              <a:r>
                <a:rPr lang="de-AT" sz="700" dirty="0">
                  <a:solidFill>
                    <a:srgbClr val="404042"/>
                  </a:solidFill>
                </a:rPr>
                <a:t>GENERATOR</a:t>
              </a: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2250000" y="4770000"/>
              <a:ext cx="720000" cy="360000"/>
            </a:xfrm>
            <a:prstGeom prst="rect">
              <a:avLst/>
            </a:prstGeom>
            <a:noFill/>
            <a:ln>
              <a:solidFill>
                <a:srgbClr val="B4C3A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MEDIEN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88" name="Textfeld 87"/>
            <p:cNvSpPr txBox="1"/>
            <p:nvPr/>
          </p:nvSpPr>
          <p:spPr>
            <a:xfrm>
              <a:off x="6120000" y="5310000"/>
              <a:ext cx="720000" cy="360000"/>
            </a:xfrm>
            <a:prstGeom prst="rect">
              <a:avLst/>
            </a:prstGeom>
            <a:noFill/>
            <a:ln>
              <a:solidFill>
                <a:srgbClr val="B4C3A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H2 ZAPFSÄULE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7560000" y="5310000"/>
              <a:ext cx="720000" cy="360000"/>
            </a:xfrm>
            <a:prstGeom prst="rect">
              <a:avLst/>
            </a:prstGeom>
            <a:noFill/>
            <a:ln>
              <a:solidFill>
                <a:srgbClr val="B4C3A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WÄRME</a:t>
              </a:r>
            </a:p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ABGABE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8640000" y="5310000"/>
              <a:ext cx="720000" cy="360000"/>
            </a:xfrm>
            <a:prstGeom prst="rect">
              <a:avLst/>
            </a:prstGeom>
            <a:noFill/>
            <a:ln>
              <a:solidFill>
                <a:srgbClr val="B4C3A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PUFFER-SPEICHER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96" name="Textfeld 95"/>
            <p:cNvSpPr txBox="1"/>
            <p:nvPr/>
          </p:nvSpPr>
          <p:spPr>
            <a:xfrm>
              <a:off x="2250000" y="5310000"/>
              <a:ext cx="720000" cy="360000"/>
            </a:xfrm>
            <a:prstGeom prst="rect">
              <a:avLst/>
            </a:prstGeom>
            <a:noFill/>
            <a:ln>
              <a:solidFill>
                <a:srgbClr val="B4C3A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HAUSHALT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97" name="Textfeld 96"/>
            <p:cNvSpPr txBox="1"/>
            <p:nvPr/>
          </p:nvSpPr>
          <p:spPr>
            <a:xfrm>
              <a:off x="3420000" y="5310000"/>
              <a:ext cx="720000" cy="360000"/>
            </a:xfrm>
            <a:prstGeom prst="rect">
              <a:avLst/>
            </a:prstGeom>
            <a:noFill/>
            <a:ln>
              <a:solidFill>
                <a:srgbClr val="B4C3A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BELEUCHTUNG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3420000" y="4770000"/>
              <a:ext cx="720000" cy="360000"/>
            </a:xfrm>
            <a:prstGeom prst="rect">
              <a:avLst/>
            </a:prstGeom>
            <a:noFill/>
            <a:ln>
              <a:solidFill>
                <a:srgbClr val="B4C3A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700" dirty="0" smtClean="0">
                  <a:solidFill>
                    <a:srgbClr val="404042"/>
                  </a:solidFill>
                </a:rPr>
                <a:t>…</a:t>
              </a:r>
              <a:endParaRPr lang="de-AT" sz="700" dirty="0">
                <a:solidFill>
                  <a:srgbClr val="404042"/>
                </a:solidFill>
              </a:endParaRPr>
            </a:p>
          </p:txBody>
        </p:sp>
        <p:sp>
          <p:nvSpPr>
            <p:cNvPr id="23" name="Abgerundetes Rechteck 22"/>
            <p:cNvSpPr/>
            <p:nvPr/>
          </p:nvSpPr>
          <p:spPr bwMode="auto">
            <a:xfrm>
              <a:off x="1800000" y="1620000"/>
              <a:ext cx="8100000" cy="4860000"/>
            </a:xfrm>
            <a:prstGeom prst="roundRect">
              <a:avLst/>
            </a:prstGeom>
            <a:noFill/>
            <a:ln w="2540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Rechteck 5"/>
          <p:cNvSpPr/>
          <p:nvPr/>
        </p:nvSpPr>
        <p:spPr>
          <a:xfrm>
            <a:off x="1438636" y="1584000"/>
            <a:ext cx="10440000" cy="50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3" name="Titel 1"/>
          <p:cNvSpPr>
            <a:spLocks noGrp="1"/>
          </p:cNvSpPr>
          <p:nvPr>
            <p:ph type="title"/>
          </p:nvPr>
        </p:nvSpPr>
        <p:spPr>
          <a:xfrm>
            <a:off x="329206" y="82522"/>
            <a:ext cx="11576677" cy="1084462"/>
          </a:xfrm>
        </p:spPr>
        <p:txBody>
          <a:bodyPr/>
          <a:lstStyle/>
          <a:p>
            <a:r>
              <a:rPr lang="de-AT" sz="5400" dirty="0" smtClean="0"/>
              <a:t>24h </a:t>
            </a:r>
            <a:r>
              <a:rPr lang="de-AT" sz="5400" dirty="0"/>
              <a:t>S</a:t>
            </a:r>
            <a:r>
              <a:rPr lang="de-AT" sz="5400" dirty="0" smtClean="0"/>
              <a:t>un Generator</a:t>
            </a:r>
            <a:endParaRPr lang="de-AT" sz="5400" dirty="0"/>
          </a:p>
        </p:txBody>
      </p:sp>
      <p:sp>
        <p:nvSpPr>
          <p:cNvPr id="94" name="Inhaltsplatzhalter 2"/>
          <p:cNvSpPr>
            <a:spLocks noGrp="1"/>
          </p:cNvSpPr>
          <p:nvPr>
            <p:ph sz="quarter" idx="12"/>
          </p:nvPr>
        </p:nvSpPr>
        <p:spPr>
          <a:xfrm>
            <a:off x="5135311" y="976540"/>
            <a:ext cx="11588711" cy="651132"/>
          </a:xfrm>
        </p:spPr>
        <p:txBody>
          <a:bodyPr/>
          <a:lstStyle/>
          <a:p>
            <a:pPr marL="0" indent="0">
              <a:buNone/>
            </a:pPr>
            <a:r>
              <a:rPr lang="de-AT" u="sng" dirty="0" smtClean="0"/>
              <a:t>Der Weg in eine </a:t>
            </a:r>
            <a:r>
              <a:rPr lang="de-AT" u="sng" dirty="0" err="1" smtClean="0"/>
              <a:t>dekarbonisierte</a:t>
            </a:r>
            <a:r>
              <a:rPr lang="de-AT" u="sng" dirty="0" smtClean="0"/>
              <a:t> Welt</a:t>
            </a:r>
            <a:endParaRPr lang="de-AT" u="sng" dirty="0"/>
          </a:p>
        </p:txBody>
      </p:sp>
      <p:pic>
        <p:nvPicPr>
          <p:cNvPr id="111" name="Grafik 11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100000">
            <a:off x="1260000" y="3420000"/>
            <a:ext cx="360000" cy="360000"/>
          </a:xfrm>
          <a:prstGeom prst="rect">
            <a:avLst/>
          </a:prstGeom>
        </p:spPr>
      </p:pic>
      <p:pic>
        <p:nvPicPr>
          <p:cNvPr id="95" name="Grafik 9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0000"/>
            <a:ext cx="1800000" cy="1800000"/>
          </a:xfrm>
          <a:prstGeom prst="rect">
            <a:avLst/>
          </a:prstGeom>
        </p:spPr>
      </p:pic>
      <p:grpSp>
        <p:nvGrpSpPr>
          <p:cNvPr id="42" name="Gruppieren 41"/>
          <p:cNvGrpSpPr/>
          <p:nvPr/>
        </p:nvGrpSpPr>
        <p:grpSpPr>
          <a:xfrm>
            <a:off x="360000" y="3420000"/>
            <a:ext cx="900000" cy="1260000"/>
            <a:chOff x="360000" y="3240000"/>
            <a:chExt cx="900000" cy="126000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3240000"/>
              <a:ext cx="900000" cy="900000"/>
            </a:xfrm>
            <a:prstGeom prst="rect">
              <a:avLst/>
            </a:prstGeom>
          </p:spPr>
        </p:pic>
        <p:sp>
          <p:nvSpPr>
            <p:cNvPr id="110" name="Textfeld 109"/>
            <p:cNvSpPr txBox="1"/>
            <p:nvPr/>
          </p:nvSpPr>
          <p:spPr>
            <a:xfrm>
              <a:off x="360000" y="4140000"/>
              <a:ext cx="90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de-AT" sz="1200" b="1" dirty="0">
                  <a:solidFill>
                    <a:srgbClr val="404042"/>
                  </a:solidFill>
                </a:rPr>
                <a:t>SOLAR.WEB</a:t>
              </a:r>
            </a:p>
          </p:txBody>
        </p:sp>
      </p:grpSp>
      <p:pic>
        <p:nvPicPr>
          <p:cNvPr id="114" name="Grafik 11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19999" y="1620000"/>
            <a:ext cx="3600000" cy="1800000"/>
          </a:xfrm>
          <a:prstGeom prst="rect">
            <a:avLst/>
          </a:prstGeom>
        </p:spPr>
      </p:pic>
      <p:pic>
        <p:nvPicPr>
          <p:cNvPr id="115" name="Grafik 11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00000" y="1800000"/>
            <a:ext cx="2160000" cy="1080000"/>
          </a:xfrm>
          <a:prstGeom prst="rect">
            <a:avLst/>
          </a:prstGeom>
        </p:spPr>
      </p:pic>
      <p:pic>
        <p:nvPicPr>
          <p:cNvPr id="116" name="Grafik 11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40000" y="1620000"/>
            <a:ext cx="3240000" cy="1620000"/>
          </a:xfrm>
          <a:prstGeom prst="rect">
            <a:avLst/>
          </a:prstGeom>
        </p:spPr>
      </p:pic>
      <p:pic>
        <p:nvPicPr>
          <p:cNvPr id="117" name="Grafik 11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740000" y="3420000"/>
            <a:ext cx="4320000" cy="2160000"/>
          </a:xfrm>
          <a:prstGeom prst="rect">
            <a:avLst/>
          </a:prstGeom>
        </p:spPr>
      </p:pic>
      <p:pic>
        <p:nvPicPr>
          <p:cNvPr id="118" name="Grafik 11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0" y="3060000"/>
            <a:ext cx="2160000" cy="1080000"/>
          </a:xfrm>
          <a:prstGeom prst="rect">
            <a:avLst/>
          </a:prstGeom>
        </p:spPr>
      </p:pic>
      <p:pic>
        <p:nvPicPr>
          <p:cNvPr id="119" name="Grafik 11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0" y="5760000"/>
            <a:ext cx="2160000" cy="1080000"/>
          </a:xfrm>
          <a:prstGeom prst="rect">
            <a:avLst/>
          </a:prstGeom>
        </p:spPr>
      </p:pic>
      <p:sp>
        <p:nvSpPr>
          <p:cNvPr id="84" name="Freihandform 83"/>
          <p:cNvSpPr/>
          <p:nvPr/>
        </p:nvSpPr>
        <p:spPr>
          <a:xfrm>
            <a:off x="6094413" y="1828872"/>
            <a:ext cx="2252708" cy="1356256"/>
          </a:xfrm>
          <a:custGeom>
            <a:avLst/>
            <a:gdLst>
              <a:gd name="connsiteX0" fmla="*/ 0 w 2250269"/>
              <a:gd name="connsiteY0" fmla="*/ 0 h 1389919"/>
              <a:gd name="connsiteX1" fmla="*/ 1066800 w 2250269"/>
              <a:gd name="connsiteY1" fmla="*/ 237066 h 1389919"/>
              <a:gd name="connsiteX2" fmla="*/ 2226733 w 2250269"/>
              <a:gd name="connsiteY2" fmla="*/ 1066800 h 1389919"/>
              <a:gd name="connsiteX3" fmla="*/ 1845733 w 2250269"/>
              <a:gd name="connsiteY3" fmla="*/ 1358900 h 1389919"/>
              <a:gd name="connsiteX4" fmla="*/ 1841500 w 2250269"/>
              <a:gd name="connsiteY4" fmla="*/ 1367366 h 1389919"/>
              <a:gd name="connsiteX0" fmla="*/ 0 w 2250899"/>
              <a:gd name="connsiteY0" fmla="*/ 0 h 1454840"/>
              <a:gd name="connsiteX1" fmla="*/ 1066800 w 2250899"/>
              <a:gd name="connsiteY1" fmla="*/ 237066 h 1454840"/>
              <a:gd name="connsiteX2" fmla="*/ 2226733 w 2250899"/>
              <a:gd name="connsiteY2" fmla="*/ 1066800 h 1454840"/>
              <a:gd name="connsiteX3" fmla="*/ 1845733 w 2250899"/>
              <a:gd name="connsiteY3" fmla="*/ 1358900 h 1454840"/>
              <a:gd name="connsiteX4" fmla="*/ 1752600 w 2250899"/>
              <a:gd name="connsiteY4" fmla="*/ 1449916 h 1454840"/>
              <a:gd name="connsiteX0" fmla="*/ 0 w 2274576"/>
              <a:gd name="connsiteY0" fmla="*/ 0 h 1451653"/>
              <a:gd name="connsiteX1" fmla="*/ 1066800 w 2274576"/>
              <a:gd name="connsiteY1" fmla="*/ 237066 h 1451653"/>
              <a:gd name="connsiteX2" fmla="*/ 2226733 w 2274576"/>
              <a:gd name="connsiteY2" fmla="*/ 1066800 h 1451653"/>
              <a:gd name="connsiteX3" fmla="*/ 2023533 w 2274576"/>
              <a:gd name="connsiteY3" fmla="*/ 1235075 h 1451653"/>
              <a:gd name="connsiteX4" fmla="*/ 1752600 w 2274576"/>
              <a:gd name="connsiteY4" fmla="*/ 1449916 h 1451653"/>
              <a:gd name="connsiteX0" fmla="*/ 0 w 2272925"/>
              <a:gd name="connsiteY0" fmla="*/ 0 h 1339130"/>
              <a:gd name="connsiteX1" fmla="*/ 1066800 w 2272925"/>
              <a:gd name="connsiteY1" fmla="*/ 237066 h 1339130"/>
              <a:gd name="connsiteX2" fmla="*/ 2226733 w 2272925"/>
              <a:gd name="connsiteY2" fmla="*/ 1066800 h 1339130"/>
              <a:gd name="connsiteX3" fmla="*/ 2023533 w 2272925"/>
              <a:gd name="connsiteY3" fmla="*/ 1235075 h 1339130"/>
              <a:gd name="connsiteX4" fmla="*/ 1847850 w 2272925"/>
              <a:gd name="connsiteY4" fmla="*/ 1335616 h 1339130"/>
              <a:gd name="connsiteX0" fmla="*/ 0 w 2277280"/>
              <a:gd name="connsiteY0" fmla="*/ 0 h 1349522"/>
              <a:gd name="connsiteX1" fmla="*/ 1066800 w 2277280"/>
              <a:gd name="connsiteY1" fmla="*/ 237066 h 1349522"/>
              <a:gd name="connsiteX2" fmla="*/ 2226733 w 2277280"/>
              <a:gd name="connsiteY2" fmla="*/ 1066800 h 1349522"/>
              <a:gd name="connsiteX3" fmla="*/ 2047346 w 2277280"/>
              <a:gd name="connsiteY3" fmla="*/ 1312863 h 1349522"/>
              <a:gd name="connsiteX4" fmla="*/ 1847850 w 2277280"/>
              <a:gd name="connsiteY4" fmla="*/ 1335616 h 1349522"/>
              <a:gd name="connsiteX0" fmla="*/ 0 w 2294061"/>
              <a:gd name="connsiteY0" fmla="*/ 0 h 1344349"/>
              <a:gd name="connsiteX1" fmla="*/ 1066800 w 2294061"/>
              <a:gd name="connsiteY1" fmla="*/ 237066 h 1344349"/>
              <a:gd name="connsiteX2" fmla="*/ 2226733 w 2294061"/>
              <a:gd name="connsiteY2" fmla="*/ 1066800 h 1344349"/>
              <a:gd name="connsiteX3" fmla="*/ 2047346 w 2294061"/>
              <a:gd name="connsiteY3" fmla="*/ 1312863 h 1344349"/>
              <a:gd name="connsiteX4" fmla="*/ 1847850 w 2294061"/>
              <a:gd name="connsiteY4" fmla="*/ 1335616 h 1344349"/>
              <a:gd name="connsiteX0" fmla="*/ 0 w 2317670"/>
              <a:gd name="connsiteY0" fmla="*/ 0 h 1378989"/>
              <a:gd name="connsiteX1" fmla="*/ 1066800 w 2317670"/>
              <a:gd name="connsiteY1" fmla="*/ 237066 h 1378989"/>
              <a:gd name="connsiteX2" fmla="*/ 2226733 w 2317670"/>
              <a:gd name="connsiteY2" fmla="*/ 1066800 h 1378989"/>
              <a:gd name="connsiteX3" fmla="*/ 2120371 w 2317670"/>
              <a:gd name="connsiteY3" fmla="*/ 1371600 h 1378989"/>
              <a:gd name="connsiteX4" fmla="*/ 1847850 w 2317670"/>
              <a:gd name="connsiteY4" fmla="*/ 1335616 h 1378989"/>
              <a:gd name="connsiteX0" fmla="*/ 0 w 2292693"/>
              <a:gd name="connsiteY0" fmla="*/ 0 h 1417688"/>
              <a:gd name="connsiteX1" fmla="*/ 1066800 w 2292693"/>
              <a:gd name="connsiteY1" fmla="*/ 237066 h 1417688"/>
              <a:gd name="connsiteX2" fmla="*/ 2226733 w 2292693"/>
              <a:gd name="connsiteY2" fmla="*/ 1066800 h 1417688"/>
              <a:gd name="connsiteX3" fmla="*/ 2120371 w 2292693"/>
              <a:gd name="connsiteY3" fmla="*/ 1371600 h 1417688"/>
              <a:gd name="connsiteX4" fmla="*/ 1879600 w 2292693"/>
              <a:gd name="connsiteY4" fmla="*/ 1403879 h 1417688"/>
              <a:gd name="connsiteX0" fmla="*/ 0 w 2292693"/>
              <a:gd name="connsiteY0" fmla="*/ 0 h 1423214"/>
              <a:gd name="connsiteX1" fmla="*/ 1066800 w 2292693"/>
              <a:gd name="connsiteY1" fmla="*/ 237066 h 1423214"/>
              <a:gd name="connsiteX2" fmla="*/ 2226733 w 2292693"/>
              <a:gd name="connsiteY2" fmla="*/ 1066800 h 1423214"/>
              <a:gd name="connsiteX3" fmla="*/ 2120371 w 2292693"/>
              <a:gd name="connsiteY3" fmla="*/ 1371600 h 1423214"/>
              <a:gd name="connsiteX4" fmla="*/ 1879600 w 2292693"/>
              <a:gd name="connsiteY4" fmla="*/ 1403879 h 1423214"/>
              <a:gd name="connsiteX0" fmla="*/ 0 w 2293601"/>
              <a:gd name="connsiteY0" fmla="*/ 0 h 1413605"/>
              <a:gd name="connsiteX1" fmla="*/ 1066800 w 2293601"/>
              <a:gd name="connsiteY1" fmla="*/ 237066 h 1413605"/>
              <a:gd name="connsiteX2" fmla="*/ 2226733 w 2293601"/>
              <a:gd name="connsiteY2" fmla="*/ 1066800 h 1413605"/>
              <a:gd name="connsiteX3" fmla="*/ 2120371 w 2293601"/>
              <a:gd name="connsiteY3" fmla="*/ 1371600 h 1413605"/>
              <a:gd name="connsiteX4" fmla="*/ 1846263 w 2293601"/>
              <a:gd name="connsiteY4" fmla="*/ 1389592 h 1413605"/>
              <a:gd name="connsiteX0" fmla="*/ 0 w 2293601"/>
              <a:gd name="connsiteY0" fmla="*/ 0 h 1422202"/>
              <a:gd name="connsiteX1" fmla="*/ 1066800 w 2293601"/>
              <a:gd name="connsiteY1" fmla="*/ 237066 h 1422202"/>
              <a:gd name="connsiteX2" fmla="*/ 2226733 w 2293601"/>
              <a:gd name="connsiteY2" fmla="*/ 1066800 h 1422202"/>
              <a:gd name="connsiteX3" fmla="*/ 2120371 w 2293601"/>
              <a:gd name="connsiteY3" fmla="*/ 1371600 h 1422202"/>
              <a:gd name="connsiteX4" fmla="*/ 1846263 w 2293601"/>
              <a:gd name="connsiteY4" fmla="*/ 1389592 h 1422202"/>
              <a:gd name="connsiteX0" fmla="*/ 0 w 2250960"/>
              <a:gd name="connsiteY0" fmla="*/ 0 h 1389592"/>
              <a:gd name="connsiteX1" fmla="*/ 1066800 w 2250960"/>
              <a:gd name="connsiteY1" fmla="*/ 237066 h 1389592"/>
              <a:gd name="connsiteX2" fmla="*/ 2226733 w 2250960"/>
              <a:gd name="connsiteY2" fmla="*/ 1066800 h 1389592"/>
              <a:gd name="connsiteX3" fmla="*/ 1846263 w 2250960"/>
              <a:gd name="connsiteY3" fmla="*/ 1389592 h 1389592"/>
              <a:gd name="connsiteX0" fmla="*/ 0 w 2277267"/>
              <a:gd name="connsiteY0" fmla="*/ 0 h 1389592"/>
              <a:gd name="connsiteX1" fmla="*/ 1066800 w 2277267"/>
              <a:gd name="connsiteY1" fmla="*/ 237066 h 1389592"/>
              <a:gd name="connsiteX2" fmla="*/ 2226733 w 2277267"/>
              <a:gd name="connsiteY2" fmla="*/ 1066800 h 1389592"/>
              <a:gd name="connsiteX3" fmla="*/ 1846263 w 2277267"/>
              <a:gd name="connsiteY3" fmla="*/ 1389592 h 1389592"/>
              <a:gd name="connsiteX0" fmla="*/ 0 w 2305838"/>
              <a:gd name="connsiteY0" fmla="*/ 0 h 1346729"/>
              <a:gd name="connsiteX1" fmla="*/ 1066800 w 2305838"/>
              <a:gd name="connsiteY1" fmla="*/ 237066 h 1346729"/>
              <a:gd name="connsiteX2" fmla="*/ 2226733 w 2305838"/>
              <a:gd name="connsiteY2" fmla="*/ 1066800 h 1346729"/>
              <a:gd name="connsiteX3" fmla="*/ 1944688 w 2305838"/>
              <a:gd name="connsiteY3" fmla="*/ 1346729 h 1346729"/>
              <a:gd name="connsiteX0" fmla="*/ 0 w 2276151"/>
              <a:gd name="connsiteY0" fmla="*/ 0 h 1384829"/>
              <a:gd name="connsiteX1" fmla="*/ 1066800 w 2276151"/>
              <a:gd name="connsiteY1" fmla="*/ 237066 h 1384829"/>
              <a:gd name="connsiteX2" fmla="*/ 2226733 w 2276151"/>
              <a:gd name="connsiteY2" fmla="*/ 1066800 h 1384829"/>
              <a:gd name="connsiteX3" fmla="*/ 1841500 w 2276151"/>
              <a:gd name="connsiteY3" fmla="*/ 1384829 h 1384829"/>
              <a:gd name="connsiteX0" fmla="*/ 0 w 2289719"/>
              <a:gd name="connsiteY0" fmla="*/ 0 h 1407054"/>
              <a:gd name="connsiteX1" fmla="*/ 1066800 w 2289719"/>
              <a:gd name="connsiteY1" fmla="*/ 237066 h 1407054"/>
              <a:gd name="connsiteX2" fmla="*/ 2226733 w 2289719"/>
              <a:gd name="connsiteY2" fmla="*/ 1066800 h 1407054"/>
              <a:gd name="connsiteX3" fmla="*/ 1893888 w 2289719"/>
              <a:gd name="connsiteY3" fmla="*/ 1407054 h 1407054"/>
              <a:gd name="connsiteX0" fmla="*/ 0 w 2281958"/>
              <a:gd name="connsiteY0" fmla="*/ 0 h 1380066"/>
              <a:gd name="connsiteX1" fmla="*/ 1066800 w 2281958"/>
              <a:gd name="connsiteY1" fmla="*/ 237066 h 1380066"/>
              <a:gd name="connsiteX2" fmla="*/ 2226733 w 2281958"/>
              <a:gd name="connsiteY2" fmla="*/ 1066800 h 1380066"/>
              <a:gd name="connsiteX3" fmla="*/ 1865313 w 2281958"/>
              <a:gd name="connsiteY3" fmla="*/ 1380066 h 1380066"/>
              <a:gd name="connsiteX0" fmla="*/ 0 w 2258146"/>
              <a:gd name="connsiteY0" fmla="*/ 0 h 1380066"/>
              <a:gd name="connsiteX1" fmla="*/ 1042988 w 2258146"/>
              <a:gd name="connsiteY1" fmla="*/ 237066 h 1380066"/>
              <a:gd name="connsiteX2" fmla="*/ 2202921 w 2258146"/>
              <a:gd name="connsiteY2" fmla="*/ 1066800 h 1380066"/>
              <a:gd name="connsiteX3" fmla="*/ 1841501 w 2258146"/>
              <a:gd name="connsiteY3" fmla="*/ 1380066 h 1380066"/>
              <a:gd name="connsiteX0" fmla="*/ 0 w 2258146"/>
              <a:gd name="connsiteY0" fmla="*/ 3 h 1380069"/>
              <a:gd name="connsiteX1" fmla="*/ 1042988 w 2258146"/>
              <a:gd name="connsiteY1" fmla="*/ 237069 h 1380069"/>
              <a:gd name="connsiteX2" fmla="*/ 2202921 w 2258146"/>
              <a:gd name="connsiteY2" fmla="*/ 1066803 h 1380069"/>
              <a:gd name="connsiteX3" fmla="*/ 1841501 w 2258146"/>
              <a:gd name="connsiteY3" fmla="*/ 1380069 h 1380069"/>
              <a:gd name="connsiteX0" fmla="*/ 0 w 2252708"/>
              <a:gd name="connsiteY0" fmla="*/ 3 h 1356256"/>
              <a:gd name="connsiteX1" fmla="*/ 1042988 w 2252708"/>
              <a:gd name="connsiteY1" fmla="*/ 237069 h 1356256"/>
              <a:gd name="connsiteX2" fmla="*/ 2202921 w 2252708"/>
              <a:gd name="connsiteY2" fmla="*/ 1066803 h 1356256"/>
              <a:gd name="connsiteX3" fmla="*/ 1819276 w 2252708"/>
              <a:gd name="connsiteY3" fmla="*/ 1356256 h 135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2708" h="1356256">
                <a:moveTo>
                  <a:pt x="0" y="3"/>
                </a:moveTo>
                <a:cubicBezTo>
                  <a:pt x="485951" y="-526"/>
                  <a:pt x="675835" y="59269"/>
                  <a:pt x="1042988" y="237069"/>
                </a:cubicBezTo>
                <a:cubicBezTo>
                  <a:pt x="1410141" y="414869"/>
                  <a:pt x="2073540" y="880272"/>
                  <a:pt x="2202921" y="1066803"/>
                </a:cubicBezTo>
                <a:cubicBezTo>
                  <a:pt x="2332302" y="1253334"/>
                  <a:pt x="2211278" y="1352508"/>
                  <a:pt x="1819276" y="1356256"/>
                </a:cubicBezTo>
              </a:path>
            </a:pathLst>
          </a:custGeom>
          <a:noFill/>
          <a:ln w="6350">
            <a:solidFill>
              <a:srgbClr val="D73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5" name="Freihandform 84"/>
          <p:cNvSpPr/>
          <p:nvPr/>
        </p:nvSpPr>
        <p:spPr>
          <a:xfrm>
            <a:off x="11866564" y="1808125"/>
            <a:ext cx="311120" cy="1861078"/>
          </a:xfrm>
          <a:custGeom>
            <a:avLst/>
            <a:gdLst>
              <a:gd name="connsiteX0" fmla="*/ 0 w 2250269"/>
              <a:gd name="connsiteY0" fmla="*/ 0 h 1389919"/>
              <a:gd name="connsiteX1" fmla="*/ 1066800 w 2250269"/>
              <a:gd name="connsiteY1" fmla="*/ 237066 h 1389919"/>
              <a:gd name="connsiteX2" fmla="*/ 2226733 w 2250269"/>
              <a:gd name="connsiteY2" fmla="*/ 1066800 h 1389919"/>
              <a:gd name="connsiteX3" fmla="*/ 1845733 w 2250269"/>
              <a:gd name="connsiteY3" fmla="*/ 1358900 h 1389919"/>
              <a:gd name="connsiteX4" fmla="*/ 1841500 w 2250269"/>
              <a:gd name="connsiteY4" fmla="*/ 1367366 h 1389919"/>
              <a:gd name="connsiteX0" fmla="*/ 0 w 2250899"/>
              <a:gd name="connsiteY0" fmla="*/ 0 h 1454840"/>
              <a:gd name="connsiteX1" fmla="*/ 1066800 w 2250899"/>
              <a:gd name="connsiteY1" fmla="*/ 237066 h 1454840"/>
              <a:gd name="connsiteX2" fmla="*/ 2226733 w 2250899"/>
              <a:gd name="connsiteY2" fmla="*/ 1066800 h 1454840"/>
              <a:gd name="connsiteX3" fmla="*/ 1845733 w 2250899"/>
              <a:gd name="connsiteY3" fmla="*/ 1358900 h 1454840"/>
              <a:gd name="connsiteX4" fmla="*/ 1752600 w 2250899"/>
              <a:gd name="connsiteY4" fmla="*/ 1449916 h 1454840"/>
              <a:gd name="connsiteX0" fmla="*/ 0 w 2274576"/>
              <a:gd name="connsiteY0" fmla="*/ 0 h 1451653"/>
              <a:gd name="connsiteX1" fmla="*/ 1066800 w 2274576"/>
              <a:gd name="connsiteY1" fmla="*/ 237066 h 1451653"/>
              <a:gd name="connsiteX2" fmla="*/ 2226733 w 2274576"/>
              <a:gd name="connsiteY2" fmla="*/ 1066800 h 1451653"/>
              <a:gd name="connsiteX3" fmla="*/ 2023533 w 2274576"/>
              <a:gd name="connsiteY3" fmla="*/ 1235075 h 1451653"/>
              <a:gd name="connsiteX4" fmla="*/ 1752600 w 2274576"/>
              <a:gd name="connsiteY4" fmla="*/ 1449916 h 1451653"/>
              <a:gd name="connsiteX0" fmla="*/ 0 w 2272925"/>
              <a:gd name="connsiteY0" fmla="*/ 0 h 1339130"/>
              <a:gd name="connsiteX1" fmla="*/ 1066800 w 2272925"/>
              <a:gd name="connsiteY1" fmla="*/ 237066 h 1339130"/>
              <a:gd name="connsiteX2" fmla="*/ 2226733 w 2272925"/>
              <a:gd name="connsiteY2" fmla="*/ 1066800 h 1339130"/>
              <a:gd name="connsiteX3" fmla="*/ 2023533 w 2272925"/>
              <a:gd name="connsiteY3" fmla="*/ 1235075 h 1339130"/>
              <a:gd name="connsiteX4" fmla="*/ 1847850 w 2272925"/>
              <a:gd name="connsiteY4" fmla="*/ 1335616 h 1339130"/>
              <a:gd name="connsiteX0" fmla="*/ 0 w 2277280"/>
              <a:gd name="connsiteY0" fmla="*/ 0 h 1349522"/>
              <a:gd name="connsiteX1" fmla="*/ 1066800 w 2277280"/>
              <a:gd name="connsiteY1" fmla="*/ 237066 h 1349522"/>
              <a:gd name="connsiteX2" fmla="*/ 2226733 w 2277280"/>
              <a:gd name="connsiteY2" fmla="*/ 1066800 h 1349522"/>
              <a:gd name="connsiteX3" fmla="*/ 2047346 w 2277280"/>
              <a:gd name="connsiteY3" fmla="*/ 1312863 h 1349522"/>
              <a:gd name="connsiteX4" fmla="*/ 1847850 w 2277280"/>
              <a:gd name="connsiteY4" fmla="*/ 1335616 h 1349522"/>
              <a:gd name="connsiteX0" fmla="*/ 0 w 2294061"/>
              <a:gd name="connsiteY0" fmla="*/ 0 h 1344349"/>
              <a:gd name="connsiteX1" fmla="*/ 1066800 w 2294061"/>
              <a:gd name="connsiteY1" fmla="*/ 237066 h 1344349"/>
              <a:gd name="connsiteX2" fmla="*/ 2226733 w 2294061"/>
              <a:gd name="connsiteY2" fmla="*/ 1066800 h 1344349"/>
              <a:gd name="connsiteX3" fmla="*/ 2047346 w 2294061"/>
              <a:gd name="connsiteY3" fmla="*/ 1312863 h 1344349"/>
              <a:gd name="connsiteX4" fmla="*/ 1847850 w 2294061"/>
              <a:gd name="connsiteY4" fmla="*/ 1335616 h 1344349"/>
              <a:gd name="connsiteX0" fmla="*/ 0 w 2317670"/>
              <a:gd name="connsiteY0" fmla="*/ 0 h 1378989"/>
              <a:gd name="connsiteX1" fmla="*/ 1066800 w 2317670"/>
              <a:gd name="connsiteY1" fmla="*/ 237066 h 1378989"/>
              <a:gd name="connsiteX2" fmla="*/ 2226733 w 2317670"/>
              <a:gd name="connsiteY2" fmla="*/ 1066800 h 1378989"/>
              <a:gd name="connsiteX3" fmla="*/ 2120371 w 2317670"/>
              <a:gd name="connsiteY3" fmla="*/ 1371600 h 1378989"/>
              <a:gd name="connsiteX4" fmla="*/ 1847850 w 2317670"/>
              <a:gd name="connsiteY4" fmla="*/ 1335616 h 1378989"/>
              <a:gd name="connsiteX0" fmla="*/ 0 w 2292693"/>
              <a:gd name="connsiteY0" fmla="*/ 0 h 1417688"/>
              <a:gd name="connsiteX1" fmla="*/ 1066800 w 2292693"/>
              <a:gd name="connsiteY1" fmla="*/ 237066 h 1417688"/>
              <a:gd name="connsiteX2" fmla="*/ 2226733 w 2292693"/>
              <a:gd name="connsiteY2" fmla="*/ 1066800 h 1417688"/>
              <a:gd name="connsiteX3" fmla="*/ 2120371 w 2292693"/>
              <a:gd name="connsiteY3" fmla="*/ 1371600 h 1417688"/>
              <a:gd name="connsiteX4" fmla="*/ 1879600 w 2292693"/>
              <a:gd name="connsiteY4" fmla="*/ 1403879 h 1417688"/>
              <a:gd name="connsiteX0" fmla="*/ 0 w 2292693"/>
              <a:gd name="connsiteY0" fmla="*/ 0 h 1423214"/>
              <a:gd name="connsiteX1" fmla="*/ 1066800 w 2292693"/>
              <a:gd name="connsiteY1" fmla="*/ 237066 h 1423214"/>
              <a:gd name="connsiteX2" fmla="*/ 2226733 w 2292693"/>
              <a:gd name="connsiteY2" fmla="*/ 1066800 h 1423214"/>
              <a:gd name="connsiteX3" fmla="*/ 2120371 w 2292693"/>
              <a:gd name="connsiteY3" fmla="*/ 1371600 h 1423214"/>
              <a:gd name="connsiteX4" fmla="*/ 1879600 w 2292693"/>
              <a:gd name="connsiteY4" fmla="*/ 1403879 h 1423214"/>
              <a:gd name="connsiteX0" fmla="*/ 0 w 2293601"/>
              <a:gd name="connsiteY0" fmla="*/ 0 h 1413605"/>
              <a:gd name="connsiteX1" fmla="*/ 1066800 w 2293601"/>
              <a:gd name="connsiteY1" fmla="*/ 237066 h 1413605"/>
              <a:gd name="connsiteX2" fmla="*/ 2226733 w 2293601"/>
              <a:gd name="connsiteY2" fmla="*/ 1066800 h 1413605"/>
              <a:gd name="connsiteX3" fmla="*/ 2120371 w 2293601"/>
              <a:gd name="connsiteY3" fmla="*/ 1371600 h 1413605"/>
              <a:gd name="connsiteX4" fmla="*/ 1846263 w 2293601"/>
              <a:gd name="connsiteY4" fmla="*/ 1389592 h 1413605"/>
              <a:gd name="connsiteX0" fmla="*/ 0 w 2293601"/>
              <a:gd name="connsiteY0" fmla="*/ 0 h 1422202"/>
              <a:gd name="connsiteX1" fmla="*/ 1066800 w 2293601"/>
              <a:gd name="connsiteY1" fmla="*/ 237066 h 1422202"/>
              <a:gd name="connsiteX2" fmla="*/ 2226733 w 2293601"/>
              <a:gd name="connsiteY2" fmla="*/ 1066800 h 1422202"/>
              <a:gd name="connsiteX3" fmla="*/ 2120371 w 2293601"/>
              <a:gd name="connsiteY3" fmla="*/ 1371600 h 1422202"/>
              <a:gd name="connsiteX4" fmla="*/ 1846263 w 2293601"/>
              <a:gd name="connsiteY4" fmla="*/ 1389592 h 1422202"/>
              <a:gd name="connsiteX0" fmla="*/ 0 w 2250960"/>
              <a:gd name="connsiteY0" fmla="*/ 0 h 1389592"/>
              <a:gd name="connsiteX1" fmla="*/ 1066800 w 2250960"/>
              <a:gd name="connsiteY1" fmla="*/ 237066 h 1389592"/>
              <a:gd name="connsiteX2" fmla="*/ 2226733 w 2250960"/>
              <a:gd name="connsiteY2" fmla="*/ 1066800 h 1389592"/>
              <a:gd name="connsiteX3" fmla="*/ 1846263 w 2250960"/>
              <a:gd name="connsiteY3" fmla="*/ 1389592 h 1389592"/>
              <a:gd name="connsiteX0" fmla="*/ 0 w 2277267"/>
              <a:gd name="connsiteY0" fmla="*/ 0 h 1389592"/>
              <a:gd name="connsiteX1" fmla="*/ 1066800 w 2277267"/>
              <a:gd name="connsiteY1" fmla="*/ 237066 h 1389592"/>
              <a:gd name="connsiteX2" fmla="*/ 2226733 w 2277267"/>
              <a:gd name="connsiteY2" fmla="*/ 1066800 h 1389592"/>
              <a:gd name="connsiteX3" fmla="*/ 1846263 w 2277267"/>
              <a:gd name="connsiteY3" fmla="*/ 1389592 h 1389592"/>
              <a:gd name="connsiteX0" fmla="*/ 0 w 2305838"/>
              <a:gd name="connsiteY0" fmla="*/ 0 h 1346729"/>
              <a:gd name="connsiteX1" fmla="*/ 1066800 w 2305838"/>
              <a:gd name="connsiteY1" fmla="*/ 237066 h 1346729"/>
              <a:gd name="connsiteX2" fmla="*/ 2226733 w 2305838"/>
              <a:gd name="connsiteY2" fmla="*/ 1066800 h 1346729"/>
              <a:gd name="connsiteX3" fmla="*/ 1944688 w 2305838"/>
              <a:gd name="connsiteY3" fmla="*/ 1346729 h 1346729"/>
              <a:gd name="connsiteX0" fmla="*/ 0 w 2276151"/>
              <a:gd name="connsiteY0" fmla="*/ 0 h 1384829"/>
              <a:gd name="connsiteX1" fmla="*/ 1066800 w 2276151"/>
              <a:gd name="connsiteY1" fmla="*/ 237066 h 1384829"/>
              <a:gd name="connsiteX2" fmla="*/ 2226733 w 2276151"/>
              <a:gd name="connsiteY2" fmla="*/ 1066800 h 1384829"/>
              <a:gd name="connsiteX3" fmla="*/ 1841500 w 2276151"/>
              <a:gd name="connsiteY3" fmla="*/ 1384829 h 1384829"/>
              <a:gd name="connsiteX0" fmla="*/ 0 w 2289719"/>
              <a:gd name="connsiteY0" fmla="*/ 0 h 1407054"/>
              <a:gd name="connsiteX1" fmla="*/ 1066800 w 2289719"/>
              <a:gd name="connsiteY1" fmla="*/ 237066 h 1407054"/>
              <a:gd name="connsiteX2" fmla="*/ 2226733 w 2289719"/>
              <a:gd name="connsiteY2" fmla="*/ 1066800 h 1407054"/>
              <a:gd name="connsiteX3" fmla="*/ 1893888 w 2289719"/>
              <a:gd name="connsiteY3" fmla="*/ 1407054 h 1407054"/>
              <a:gd name="connsiteX0" fmla="*/ 0 w 2281958"/>
              <a:gd name="connsiteY0" fmla="*/ 0 h 1380066"/>
              <a:gd name="connsiteX1" fmla="*/ 1066800 w 2281958"/>
              <a:gd name="connsiteY1" fmla="*/ 237066 h 1380066"/>
              <a:gd name="connsiteX2" fmla="*/ 2226733 w 2281958"/>
              <a:gd name="connsiteY2" fmla="*/ 1066800 h 1380066"/>
              <a:gd name="connsiteX3" fmla="*/ 1865313 w 2281958"/>
              <a:gd name="connsiteY3" fmla="*/ 1380066 h 1380066"/>
              <a:gd name="connsiteX0" fmla="*/ 0 w 2258146"/>
              <a:gd name="connsiteY0" fmla="*/ 0 h 1380066"/>
              <a:gd name="connsiteX1" fmla="*/ 1042988 w 2258146"/>
              <a:gd name="connsiteY1" fmla="*/ 237066 h 1380066"/>
              <a:gd name="connsiteX2" fmla="*/ 2202921 w 2258146"/>
              <a:gd name="connsiteY2" fmla="*/ 1066800 h 1380066"/>
              <a:gd name="connsiteX3" fmla="*/ 1841501 w 2258146"/>
              <a:gd name="connsiteY3" fmla="*/ 1380066 h 1380066"/>
              <a:gd name="connsiteX0" fmla="*/ 0 w 2258146"/>
              <a:gd name="connsiteY0" fmla="*/ 3 h 1380069"/>
              <a:gd name="connsiteX1" fmla="*/ 1042988 w 2258146"/>
              <a:gd name="connsiteY1" fmla="*/ 237069 h 1380069"/>
              <a:gd name="connsiteX2" fmla="*/ 2202921 w 2258146"/>
              <a:gd name="connsiteY2" fmla="*/ 1066803 h 1380069"/>
              <a:gd name="connsiteX3" fmla="*/ 1841501 w 2258146"/>
              <a:gd name="connsiteY3" fmla="*/ 1380069 h 1380069"/>
              <a:gd name="connsiteX0" fmla="*/ 669137 w 1219133"/>
              <a:gd name="connsiteY0" fmla="*/ 0 h 1884891"/>
              <a:gd name="connsiteX1" fmla="*/ 3975 w 1219133"/>
              <a:gd name="connsiteY1" fmla="*/ 741891 h 1884891"/>
              <a:gd name="connsiteX2" fmla="*/ 1163908 w 1219133"/>
              <a:gd name="connsiteY2" fmla="*/ 1571625 h 1884891"/>
              <a:gd name="connsiteX3" fmla="*/ 802488 w 1219133"/>
              <a:gd name="connsiteY3" fmla="*/ 1884891 h 1884891"/>
              <a:gd name="connsiteX0" fmla="*/ 91448 w 600397"/>
              <a:gd name="connsiteY0" fmla="*/ 0 h 1884891"/>
              <a:gd name="connsiteX1" fmla="*/ 7311 w 600397"/>
              <a:gd name="connsiteY1" fmla="*/ 773641 h 1884891"/>
              <a:gd name="connsiteX2" fmla="*/ 586219 w 600397"/>
              <a:gd name="connsiteY2" fmla="*/ 1571625 h 1884891"/>
              <a:gd name="connsiteX3" fmla="*/ 224799 w 600397"/>
              <a:gd name="connsiteY3" fmla="*/ 1884891 h 1884891"/>
              <a:gd name="connsiteX0" fmla="*/ 91448 w 606415"/>
              <a:gd name="connsiteY0" fmla="*/ 0 h 1870603"/>
              <a:gd name="connsiteX1" fmla="*/ 7311 w 606415"/>
              <a:gd name="connsiteY1" fmla="*/ 773641 h 1870603"/>
              <a:gd name="connsiteX2" fmla="*/ 586219 w 606415"/>
              <a:gd name="connsiteY2" fmla="*/ 1571625 h 1870603"/>
              <a:gd name="connsiteX3" fmla="*/ 251787 w 606415"/>
              <a:gd name="connsiteY3" fmla="*/ 1870603 h 1870603"/>
              <a:gd name="connsiteX0" fmla="*/ 84150 w 394961"/>
              <a:gd name="connsiteY0" fmla="*/ 0 h 1870603"/>
              <a:gd name="connsiteX1" fmla="*/ 13 w 394961"/>
              <a:gd name="connsiteY1" fmla="*/ 773641 h 1870603"/>
              <a:gd name="connsiteX2" fmla="*/ 102671 w 394961"/>
              <a:gd name="connsiteY2" fmla="*/ 1112838 h 1870603"/>
              <a:gd name="connsiteX3" fmla="*/ 244489 w 394961"/>
              <a:gd name="connsiteY3" fmla="*/ 1870603 h 1870603"/>
              <a:gd name="connsiteX0" fmla="*/ 95284 w 430441"/>
              <a:gd name="connsiteY0" fmla="*/ 0 h 1870603"/>
              <a:gd name="connsiteX1" fmla="*/ 11147 w 430441"/>
              <a:gd name="connsiteY1" fmla="*/ 773641 h 1870603"/>
              <a:gd name="connsiteX2" fmla="*/ 113805 w 430441"/>
              <a:gd name="connsiteY2" fmla="*/ 1112838 h 1870603"/>
              <a:gd name="connsiteX3" fmla="*/ 255623 w 430441"/>
              <a:gd name="connsiteY3" fmla="*/ 1870603 h 1870603"/>
              <a:gd name="connsiteX0" fmla="*/ 0 w 335157"/>
              <a:gd name="connsiteY0" fmla="*/ 0 h 1870603"/>
              <a:gd name="connsiteX1" fmla="*/ 18521 w 335157"/>
              <a:gd name="connsiteY1" fmla="*/ 1112838 h 1870603"/>
              <a:gd name="connsiteX2" fmla="*/ 160339 w 335157"/>
              <a:gd name="connsiteY2" fmla="*/ 1870603 h 1870603"/>
              <a:gd name="connsiteX0" fmla="*/ 0 w 335157"/>
              <a:gd name="connsiteY0" fmla="*/ 0 h 1870603"/>
              <a:gd name="connsiteX1" fmla="*/ 18521 w 335157"/>
              <a:gd name="connsiteY1" fmla="*/ 1112838 h 1870603"/>
              <a:gd name="connsiteX2" fmla="*/ 160339 w 335157"/>
              <a:gd name="connsiteY2" fmla="*/ 1870603 h 1870603"/>
              <a:gd name="connsiteX0" fmla="*/ 0 w 307881"/>
              <a:gd name="connsiteY0" fmla="*/ 0 h 1870603"/>
              <a:gd name="connsiteX1" fmla="*/ 18521 w 307881"/>
              <a:gd name="connsiteY1" fmla="*/ 1112838 h 1870603"/>
              <a:gd name="connsiteX2" fmla="*/ 160339 w 307881"/>
              <a:gd name="connsiteY2" fmla="*/ 1870603 h 1870603"/>
              <a:gd name="connsiteX0" fmla="*/ 0 w 311120"/>
              <a:gd name="connsiteY0" fmla="*/ 0 h 1861078"/>
              <a:gd name="connsiteX1" fmla="*/ 18521 w 311120"/>
              <a:gd name="connsiteY1" fmla="*/ 1112838 h 1861078"/>
              <a:gd name="connsiteX2" fmla="*/ 163514 w 311120"/>
              <a:gd name="connsiteY2" fmla="*/ 1861078 h 186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20" h="1861078">
                <a:moveTo>
                  <a:pt x="0" y="0"/>
                </a:moveTo>
                <a:cubicBezTo>
                  <a:pt x="300722" y="55628"/>
                  <a:pt x="-8731" y="802658"/>
                  <a:pt x="18521" y="1112838"/>
                </a:cubicBezTo>
                <a:cubicBezTo>
                  <a:pt x="45773" y="1423018"/>
                  <a:pt x="555516" y="1857330"/>
                  <a:pt x="163514" y="1861078"/>
                </a:cubicBezTo>
              </a:path>
            </a:pathLst>
          </a:custGeom>
          <a:noFill/>
          <a:ln w="6350">
            <a:solidFill>
              <a:srgbClr val="D73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6" name="Freihandform 85"/>
          <p:cNvSpPr/>
          <p:nvPr/>
        </p:nvSpPr>
        <p:spPr>
          <a:xfrm>
            <a:off x="10266378" y="3669203"/>
            <a:ext cx="1891572" cy="2220109"/>
          </a:xfrm>
          <a:custGeom>
            <a:avLst/>
            <a:gdLst>
              <a:gd name="connsiteX0" fmla="*/ 0 w 2250269"/>
              <a:gd name="connsiteY0" fmla="*/ 0 h 1389919"/>
              <a:gd name="connsiteX1" fmla="*/ 1066800 w 2250269"/>
              <a:gd name="connsiteY1" fmla="*/ 237066 h 1389919"/>
              <a:gd name="connsiteX2" fmla="*/ 2226733 w 2250269"/>
              <a:gd name="connsiteY2" fmla="*/ 1066800 h 1389919"/>
              <a:gd name="connsiteX3" fmla="*/ 1845733 w 2250269"/>
              <a:gd name="connsiteY3" fmla="*/ 1358900 h 1389919"/>
              <a:gd name="connsiteX4" fmla="*/ 1841500 w 2250269"/>
              <a:gd name="connsiteY4" fmla="*/ 1367366 h 1389919"/>
              <a:gd name="connsiteX0" fmla="*/ 0 w 2250899"/>
              <a:gd name="connsiteY0" fmla="*/ 0 h 1454840"/>
              <a:gd name="connsiteX1" fmla="*/ 1066800 w 2250899"/>
              <a:gd name="connsiteY1" fmla="*/ 237066 h 1454840"/>
              <a:gd name="connsiteX2" fmla="*/ 2226733 w 2250899"/>
              <a:gd name="connsiteY2" fmla="*/ 1066800 h 1454840"/>
              <a:gd name="connsiteX3" fmla="*/ 1845733 w 2250899"/>
              <a:gd name="connsiteY3" fmla="*/ 1358900 h 1454840"/>
              <a:gd name="connsiteX4" fmla="*/ 1752600 w 2250899"/>
              <a:gd name="connsiteY4" fmla="*/ 1449916 h 1454840"/>
              <a:gd name="connsiteX0" fmla="*/ 0 w 2274576"/>
              <a:gd name="connsiteY0" fmla="*/ 0 h 1451653"/>
              <a:gd name="connsiteX1" fmla="*/ 1066800 w 2274576"/>
              <a:gd name="connsiteY1" fmla="*/ 237066 h 1451653"/>
              <a:gd name="connsiteX2" fmla="*/ 2226733 w 2274576"/>
              <a:gd name="connsiteY2" fmla="*/ 1066800 h 1451653"/>
              <a:gd name="connsiteX3" fmla="*/ 2023533 w 2274576"/>
              <a:gd name="connsiteY3" fmla="*/ 1235075 h 1451653"/>
              <a:gd name="connsiteX4" fmla="*/ 1752600 w 2274576"/>
              <a:gd name="connsiteY4" fmla="*/ 1449916 h 1451653"/>
              <a:gd name="connsiteX0" fmla="*/ 0 w 2272925"/>
              <a:gd name="connsiteY0" fmla="*/ 0 h 1339130"/>
              <a:gd name="connsiteX1" fmla="*/ 1066800 w 2272925"/>
              <a:gd name="connsiteY1" fmla="*/ 237066 h 1339130"/>
              <a:gd name="connsiteX2" fmla="*/ 2226733 w 2272925"/>
              <a:gd name="connsiteY2" fmla="*/ 1066800 h 1339130"/>
              <a:gd name="connsiteX3" fmla="*/ 2023533 w 2272925"/>
              <a:gd name="connsiteY3" fmla="*/ 1235075 h 1339130"/>
              <a:gd name="connsiteX4" fmla="*/ 1847850 w 2272925"/>
              <a:gd name="connsiteY4" fmla="*/ 1335616 h 1339130"/>
              <a:gd name="connsiteX0" fmla="*/ 0 w 2277280"/>
              <a:gd name="connsiteY0" fmla="*/ 0 h 1349522"/>
              <a:gd name="connsiteX1" fmla="*/ 1066800 w 2277280"/>
              <a:gd name="connsiteY1" fmla="*/ 237066 h 1349522"/>
              <a:gd name="connsiteX2" fmla="*/ 2226733 w 2277280"/>
              <a:gd name="connsiteY2" fmla="*/ 1066800 h 1349522"/>
              <a:gd name="connsiteX3" fmla="*/ 2047346 w 2277280"/>
              <a:gd name="connsiteY3" fmla="*/ 1312863 h 1349522"/>
              <a:gd name="connsiteX4" fmla="*/ 1847850 w 2277280"/>
              <a:gd name="connsiteY4" fmla="*/ 1335616 h 1349522"/>
              <a:gd name="connsiteX0" fmla="*/ 0 w 2294061"/>
              <a:gd name="connsiteY0" fmla="*/ 0 h 1344349"/>
              <a:gd name="connsiteX1" fmla="*/ 1066800 w 2294061"/>
              <a:gd name="connsiteY1" fmla="*/ 237066 h 1344349"/>
              <a:gd name="connsiteX2" fmla="*/ 2226733 w 2294061"/>
              <a:gd name="connsiteY2" fmla="*/ 1066800 h 1344349"/>
              <a:gd name="connsiteX3" fmla="*/ 2047346 w 2294061"/>
              <a:gd name="connsiteY3" fmla="*/ 1312863 h 1344349"/>
              <a:gd name="connsiteX4" fmla="*/ 1847850 w 2294061"/>
              <a:gd name="connsiteY4" fmla="*/ 1335616 h 1344349"/>
              <a:gd name="connsiteX0" fmla="*/ 0 w 2317670"/>
              <a:gd name="connsiteY0" fmla="*/ 0 h 1378989"/>
              <a:gd name="connsiteX1" fmla="*/ 1066800 w 2317670"/>
              <a:gd name="connsiteY1" fmla="*/ 237066 h 1378989"/>
              <a:gd name="connsiteX2" fmla="*/ 2226733 w 2317670"/>
              <a:gd name="connsiteY2" fmla="*/ 1066800 h 1378989"/>
              <a:gd name="connsiteX3" fmla="*/ 2120371 w 2317670"/>
              <a:gd name="connsiteY3" fmla="*/ 1371600 h 1378989"/>
              <a:gd name="connsiteX4" fmla="*/ 1847850 w 2317670"/>
              <a:gd name="connsiteY4" fmla="*/ 1335616 h 1378989"/>
              <a:gd name="connsiteX0" fmla="*/ 0 w 2292693"/>
              <a:gd name="connsiteY0" fmla="*/ 0 h 1417688"/>
              <a:gd name="connsiteX1" fmla="*/ 1066800 w 2292693"/>
              <a:gd name="connsiteY1" fmla="*/ 237066 h 1417688"/>
              <a:gd name="connsiteX2" fmla="*/ 2226733 w 2292693"/>
              <a:gd name="connsiteY2" fmla="*/ 1066800 h 1417688"/>
              <a:gd name="connsiteX3" fmla="*/ 2120371 w 2292693"/>
              <a:gd name="connsiteY3" fmla="*/ 1371600 h 1417688"/>
              <a:gd name="connsiteX4" fmla="*/ 1879600 w 2292693"/>
              <a:gd name="connsiteY4" fmla="*/ 1403879 h 1417688"/>
              <a:gd name="connsiteX0" fmla="*/ 0 w 2292693"/>
              <a:gd name="connsiteY0" fmla="*/ 0 h 1423214"/>
              <a:gd name="connsiteX1" fmla="*/ 1066800 w 2292693"/>
              <a:gd name="connsiteY1" fmla="*/ 237066 h 1423214"/>
              <a:gd name="connsiteX2" fmla="*/ 2226733 w 2292693"/>
              <a:gd name="connsiteY2" fmla="*/ 1066800 h 1423214"/>
              <a:gd name="connsiteX3" fmla="*/ 2120371 w 2292693"/>
              <a:gd name="connsiteY3" fmla="*/ 1371600 h 1423214"/>
              <a:gd name="connsiteX4" fmla="*/ 1879600 w 2292693"/>
              <a:gd name="connsiteY4" fmla="*/ 1403879 h 1423214"/>
              <a:gd name="connsiteX0" fmla="*/ 0 w 2293601"/>
              <a:gd name="connsiteY0" fmla="*/ 0 h 1413605"/>
              <a:gd name="connsiteX1" fmla="*/ 1066800 w 2293601"/>
              <a:gd name="connsiteY1" fmla="*/ 237066 h 1413605"/>
              <a:gd name="connsiteX2" fmla="*/ 2226733 w 2293601"/>
              <a:gd name="connsiteY2" fmla="*/ 1066800 h 1413605"/>
              <a:gd name="connsiteX3" fmla="*/ 2120371 w 2293601"/>
              <a:gd name="connsiteY3" fmla="*/ 1371600 h 1413605"/>
              <a:gd name="connsiteX4" fmla="*/ 1846263 w 2293601"/>
              <a:gd name="connsiteY4" fmla="*/ 1389592 h 1413605"/>
              <a:gd name="connsiteX0" fmla="*/ 0 w 2293601"/>
              <a:gd name="connsiteY0" fmla="*/ 0 h 1422202"/>
              <a:gd name="connsiteX1" fmla="*/ 1066800 w 2293601"/>
              <a:gd name="connsiteY1" fmla="*/ 237066 h 1422202"/>
              <a:gd name="connsiteX2" fmla="*/ 2226733 w 2293601"/>
              <a:gd name="connsiteY2" fmla="*/ 1066800 h 1422202"/>
              <a:gd name="connsiteX3" fmla="*/ 2120371 w 2293601"/>
              <a:gd name="connsiteY3" fmla="*/ 1371600 h 1422202"/>
              <a:gd name="connsiteX4" fmla="*/ 1846263 w 2293601"/>
              <a:gd name="connsiteY4" fmla="*/ 1389592 h 1422202"/>
              <a:gd name="connsiteX0" fmla="*/ 0 w 2250960"/>
              <a:gd name="connsiteY0" fmla="*/ 0 h 1389592"/>
              <a:gd name="connsiteX1" fmla="*/ 1066800 w 2250960"/>
              <a:gd name="connsiteY1" fmla="*/ 237066 h 1389592"/>
              <a:gd name="connsiteX2" fmla="*/ 2226733 w 2250960"/>
              <a:gd name="connsiteY2" fmla="*/ 1066800 h 1389592"/>
              <a:gd name="connsiteX3" fmla="*/ 1846263 w 2250960"/>
              <a:gd name="connsiteY3" fmla="*/ 1389592 h 1389592"/>
              <a:gd name="connsiteX0" fmla="*/ 0 w 2277267"/>
              <a:gd name="connsiteY0" fmla="*/ 0 h 1389592"/>
              <a:gd name="connsiteX1" fmla="*/ 1066800 w 2277267"/>
              <a:gd name="connsiteY1" fmla="*/ 237066 h 1389592"/>
              <a:gd name="connsiteX2" fmla="*/ 2226733 w 2277267"/>
              <a:gd name="connsiteY2" fmla="*/ 1066800 h 1389592"/>
              <a:gd name="connsiteX3" fmla="*/ 1846263 w 2277267"/>
              <a:gd name="connsiteY3" fmla="*/ 1389592 h 1389592"/>
              <a:gd name="connsiteX0" fmla="*/ 0 w 2305838"/>
              <a:gd name="connsiteY0" fmla="*/ 0 h 1346729"/>
              <a:gd name="connsiteX1" fmla="*/ 1066800 w 2305838"/>
              <a:gd name="connsiteY1" fmla="*/ 237066 h 1346729"/>
              <a:gd name="connsiteX2" fmla="*/ 2226733 w 2305838"/>
              <a:gd name="connsiteY2" fmla="*/ 1066800 h 1346729"/>
              <a:gd name="connsiteX3" fmla="*/ 1944688 w 2305838"/>
              <a:gd name="connsiteY3" fmla="*/ 1346729 h 1346729"/>
              <a:gd name="connsiteX0" fmla="*/ 0 w 2276151"/>
              <a:gd name="connsiteY0" fmla="*/ 0 h 1384829"/>
              <a:gd name="connsiteX1" fmla="*/ 1066800 w 2276151"/>
              <a:gd name="connsiteY1" fmla="*/ 237066 h 1384829"/>
              <a:gd name="connsiteX2" fmla="*/ 2226733 w 2276151"/>
              <a:gd name="connsiteY2" fmla="*/ 1066800 h 1384829"/>
              <a:gd name="connsiteX3" fmla="*/ 1841500 w 2276151"/>
              <a:gd name="connsiteY3" fmla="*/ 1384829 h 1384829"/>
              <a:gd name="connsiteX0" fmla="*/ 0 w 2289719"/>
              <a:gd name="connsiteY0" fmla="*/ 0 h 1407054"/>
              <a:gd name="connsiteX1" fmla="*/ 1066800 w 2289719"/>
              <a:gd name="connsiteY1" fmla="*/ 237066 h 1407054"/>
              <a:gd name="connsiteX2" fmla="*/ 2226733 w 2289719"/>
              <a:gd name="connsiteY2" fmla="*/ 1066800 h 1407054"/>
              <a:gd name="connsiteX3" fmla="*/ 1893888 w 2289719"/>
              <a:gd name="connsiteY3" fmla="*/ 1407054 h 1407054"/>
              <a:gd name="connsiteX0" fmla="*/ 0 w 2281958"/>
              <a:gd name="connsiteY0" fmla="*/ 0 h 1380066"/>
              <a:gd name="connsiteX1" fmla="*/ 1066800 w 2281958"/>
              <a:gd name="connsiteY1" fmla="*/ 237066 h 1380066"/>
              <a:gd name="connsiteX2" fmla="*/ 2226733 w 2281958"/>
              <a:gd name="connsiteY2" fmla="*/ 1066800 h 1380066"/>
              <a:gd name="connsiteX3" fmla="*/ 1865313 w 2281958"/>
              <a:gd name="connsiteY3" fmla="*/ 1380066 h 1380066"/>
              <a:gd name="connsiteX0" fmla="*/ 0 w 2258146"/>
              <a:gd name="connsiteY0" fmla="*/ 0 h 1380066"/>
              <a:gd name="connsiteX1" fmla="*/ 1042988 w 2258146"/>
              <a:gd name="connsiteY1" fmla="*/ 237066 h 1380066"/>
              <a:gd name="connsiteX2" fmla="*/ 2202921 w 2258146"/>
              <a:gd name="connsiteY2" fmla="*/ 1066800 h 1380066"/>
              <a:gd name="connsiteX3" fmla="*/ 1841501 w 2258146"/>
              <a:gd name="connsiteY3" fmla="*/ 1380066 h 1380066"/>
              <a:gd name="connsiteX0" fmla="*/ 0 w 2258146"/>
              <a:gd name="connsiteY0" fmla="*/ 3 h 1380069"/>
              <a:gd name="connsiteX1" fmla="*/ 1042988 w 2258146"/>
              <a:gd name="connsiteY1" fmla="*/ 237069 h 1380069"/>
              <a:gd name="connsiteX2" fmla="*/ 2202921 w 2258146"/>
              <a:gd name="connsiteY2" fmla="*/ 1066803 h 1380069"/>
              <a:gd name="connsiteX3" fmla="*/ 1841501 w 2258146"/>
              <a:gd name="connsiteY3" fmla="*/ 1380069 h 1380069"/>
              <a:gd name="connsiteX0" fmla="*/ 669137 w 1219133"/>
              <a:gd name="connsiteY0" fmla="*/ 0 h 1884891"/>
              <a:gd name="connsiteX1" fmla="*/ 3975 w 1219133"/>
              <a:gd name="connsiteY1" fmla="*/ 741891 h 1884891"/>
              <a:gd name="connsiteX2" fmla="*/ 1163908 w 1219133"/>
              <a:gd name="connsiteY2" fmla="*/ 1571625 h 1884891"/>
              <a:gd name="connsiteX3" fmla="*/ 802488 w 1219133"/>
              <a:gd name="connsiteY3" fmla="*/ 1884891 h 1884891"/>
              <a:gd name="connsiteX0" fmla="*/ 91448 w 600397"/>
              <a:gd name="connsiteY0" fmla="*/ 0 h 1884891"/>
              <a:gd name="connsiteX1" fmla="*/ 7311 w 600397"/>
              <a:gd name="connsiteY1" fmla="*/ 773641 h 1884891"/>
              <a:gd name="connsiteX2" fmla="*/ 586219 w 600397"/>
              <a:gd name="connsiteY2" fmla="*/ 1571625 h 1884891"/>
              <a:gd name="connsiteX3" fmla="*/ 224799 w 600397"/>
              <a:gd name="connsiteY3" fmla="*/ 1884891 h 1884891"/>
              <a:gd name="connsiteX0" fmla="*/ 91448 w 606415"/>
              <a:gd name="connsiteY0" fmla="*/ 0 h 1870603"/>
              <a:gd name="connsiteX1" fmla="*/ 7311 w 606415"/>
              <a:gd name="connsiteY1" fmla="*/ 773641 h 1870603"/>
              <a:gd name="connsiteX2" fmla="*/ 586219 w 606415"/>
              <a:gd name="connsiteY2" fmla="*/ 1571625 h 1870603"/>
              <a:gd name="connsiteX3" fmla="*/ 251787 w 606415"/>
              <a:gd name="connsiteY3" fmla="*/ 1870603 h 1870603"/>
              <a:gd name="connsiteX0" fmla="*/ 84150 w 394961"/>
              <a:gd name="connsiteY0" fmla="*/ 0 h 1870603"/>
              <a:gd name="connsiteX1" fmla="*/ 13 w 394961"/>
              <a:gd name="connsiteY1" fmla="*/ 773641 h 1870603"/>
              <a:gd name="connsiteX2" fmla="*/ 102671 w 394961"/>
              <a:gd name="connsiteY2" fmla="*/ 1112838 h 1870603"/>
              <a:gd name="connsiteX3" fmla="*/ 244489 w 394961"/>
              <a:gd name="connsiteY3" fmla="*/ 1870603 h 1870603"/>
              <a:gd name="connsiteX0" fmla="*/ 95284 w 430441"/>
              <a:gd name="connsiteY0" fmla="*/ 0 h 1870603"/>
              <a:gd name="connsiteX1" fmla="*/ 11147 w 430441"/>
              <a:gd name="connsiteY1" fmla="*/ 773641 h 1870603"/>
              <a:gd name="connsiteX2" fmla="*/ 113805 w 430441"/>
              <a:gd name="connsiteY2" fmla="*/ 1112838 h 1870603"/>
              <a:gd name="connsiteX3" fmla="*/ 255623 w 430441"/>
              <a:gd name="connsiteY3" fmla="*/ 1870603 h 1870603"/>
              <a:gd name="connsiteX0" fmla="*/ 0 w 335157"/>
              <a:gd name="connsiteY0" fmla="*/ 0 h 1870603"/>
              <a:gd name="connsiteX1" fmla="*/ 18521 w 335157"/>
              <a:gd name="connsiteY1" fmla="*/ 1112838 h 1870603"/>
              <a:gd name="connsiteX2" fmla="*/ 160339 w 335157"/>
              <a:gd name="connsiteY2" fmla="*/ 1870603 h 1870603"/>
              <a:gd name="connsiteX0" fmla="*/ 0 w 335157"/>
              <a:gd name="connsiteY0" fmla="*/ 0 h 1870603"/>
              <a:gd name="connsiteX1" fmla="*/ 18521 w 335157"/>
              <a:gd name="connsiteY1" fmla="*/ 1112838 h 1870603"/>
              <a:gd name="connsiteX2" fmla="*/ 160339 w 335157"/>
              <a:gd name="connsiteY2" fmla="*/ 1870603 h 1870603"/>
              <a:gd name="connsiteX0" fmla="*/ 0 w 307881"/>
              <a:gd name="connsiteY0" fmla="*/ 0 h 1870603"/>
              <a:gd name="connsiteX1" fmla="*/ 18521 w 307881"/>
              <a:gd name="connsiteY1" fmla="*/ 1112838 h 1870603"/>
              <a:gd name="connsiteX2" fmla="*/ 160339 w 307881"/>
              <a:gd name="connsiteY2" fmla="*/ 1870603 h 1870603"/>
              <a:gd name="connsiteX0" fmla="*/ 0 w 311120"/>
              <a:gd name="connsiteY0" fmla="*/ 0 h 1861078"/>
              <a:gd name="connsiteX1" fmla="*/ 18521 w 311120"/>
              <a:gd name="connsiteY1" fmla="*/ 1112838 h 1861078"/>
              <a:gd name="connsiteX2" fmla="*/ 163514 w 311120"/>
              <a:gd name="connsiteY2" fmla="*/ 1861078 h 1861078"/>
              <a:gd name="connsiteX0" fmla="*/ 1770061 w 2002875"/>
              <a:gd name="connsiteY0" fmla="*/ 0 h 2219853"/>
              <a:gd name="connsiteX1" fmla="*/ 1788582 w 2002875"/>
              <a:gd name="connsiteY1" fmla="*/ 1112838 h 2219853"/>
              <a:gd name="connsiteX2" fmla="*/ 0 w 2002875"/>
              <a:gd name="connsiteY2" fmla="*/ 2219853 h 2219853"/>
              <a:gd name="connsiteX0" fmla="*/ 1770061 w 1906740"/>
              <a:gd name="connsiteY0" fmla="*/ 0 h 2219853"/>
              <a:gd name="connsiteX1" fmla="*/ 1528232 w 1906740"/>
              <a:gd name="connsiteY1" fmla="*/ 1744663 h 2219853"/>
              <a:gd name="connsiteX2" fmla="*/ 0 w 1906740"/>
              <a:gd name="connsiteY2" fmla="*/ 2219853 h 2219853"/>
              <a:gd name="connsiteX0" fmla="*/ 1770061 w 1917249"/>
              <a:gd name="connsiteY0" fmla="*/ 0 h 2219853"/>
              <a:gd name="connsiteX1" fmla="*/ 1528232 w 1917249"/>
              <a:gd name="connsiteY1" fmla="*/ 1744663 h 2219853"/>
              <a:gd name="connsiteX2" fmla="*/ 0 w 1917249"/>
              <a:gd name="connsiteY2" fmla="*/ 2219853 h 2219853"/>
              <a:gd name="connsiteX0" fmla="*/ 1770061 w 1882790"/>
              <a:gd name="connsiteY0" fmla="*/ 0 h 2219853"/>
              <a:gd name="connsiteX1" fmla="*/ 1369482 w 1882790"/>
              <a:gd name="connsiteY1" fmla="*/ 1951038 h 2219853"/>
              <a:gd name="connsiteX2" fmla="*/ 0 w 1882790"/>
              <a:gd name="connsiteY2" fmla="*/ 2219853 h 2219853"/>
              <a:gd name="connsiteX0" fmla="*/ 1770061 w 1878530"/>
              <a:gd name="connsiteY0" fmla="*/ 0 h 2219853"/>
              <a:gd name="connsiteX1" fmla="*/ 1369482 w 1878530"/>
              <a:gd name="connsiteY1" fmla="*/ 1951038 h 2219853"/>
              <a:gd name="connsiteX2" fmla="*/ 0 w 1878530"/>
              <a:gd name="connsiteY2" fmla="*/ 2219853 h 2219853"/>
              <a:gd name="connsiteX0" fmla="*/ 1770061 w 1891572"/>
              <a:gd name="connsiteY0" fmla="*/ 0 h 2220109"/>
              <a:gd name="connsiteX1" fmla="*/ 1442507 w 1891572"/>
              <a:gd name="connsiteY1" fmla="*/ 1979613 h 2220109"/>
              <a:gd name="connsiteX2" fmla="*/ 0 w 1891572"/>
              <a:gd name="connsiteY2" fmla="*/ 2219853 h 222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1572" h="2220109">
                <a:moveTo>
                  <a:pt x="1770061" y="0"/>
                </a:moveTo>
                <a:cubicBezTo>
                  <a:pt x="2070783" y="55628"/>
                  <a:pt x="1756567" y="1701713"/>
                  <a:pt x="1442507" y="1979613"/>
                </a:cubicBezTo>
                <a:cubicBezTo>
                  <a:pt x="1128447" y="2257513"/>
                  <a:pt x="392002" y="2216105"/>
                  <a:pt x="0" y="2219853"/>
                </a:cubicBezTo>
              </a:path>
            </a:pathLst>
          </a:custGeom>
          <a:noFill/>
          <a:ln w="6350">
            <a:solidFill>
              <a:srgbClr val="D73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7" name="Freihandform 86"/>
          <p:cNvSpPr/>
          <p:nvPr/>
        </p:nvSpPr>
        <p:spPr>
          <a:xfrm>
            <a:off x="7927115" y="1918923"/>
            <a:ext cx="711727" cy="1281711"/>
          </a:xfrm>
          <a:custGeom>
            <a:avLst/>
            <a:gdLst>
              <a:gd name="connsiteX0" fmla="*/ 0 w 2250269"/>
              <a:gd name="connsiteY0" fmla="*/ 0 h 1389919"/>
              <a:gd name="connsiteX1" fmla="*/ 1066800 w 2250269"/>
              <a:gd name="connsiteY1" fmla="*/ 237066 h 1389919"/>
              <a:gd name="connsiteX2" fmla="*/ 2226733 w 2250269"/>
              <a:gd name="connsiteY2" fmla="*/ 1066800 h 1389919"/>
              <a:gd name="connsiteX3" fmla="*/ 1845733 w 2250269"/>
              <a:gd name="connsiteY3" fmla="*/ 1358900 h 1389919"/>
              <a:gd name="connsiteX4" fmla="*/ 1841500 w 2250269"/>
              <a:gd name="connsiteY4" fmla="*/ 1367366 h 1389919"/>
              <a:gd name="connsiteX0" fmla="*/ 0 w 2250899"/>
              <a:gd name="connsiteY0" fmla="*/ 0 h 1454840"/>
              <a:gd name="connsiteX1" fmla="*/ 1066800 w 2250899"/>
              <a:gd name="connsiteY1" fmla="*/ 237066 h 1454840"/>
              <a:gd name="connsiteX2" fmla="*/ 2226733 w 2250899"/>
              <a:gd name="connsiteY2" fmla="*/ 1066800 h 1454840"/>
              <a:gd name="connsiteX3" fmla="*/ 1845733 w 2250899"/>
              <a:gd name="connsiteY3" fmla="*/ 1358900 h 1454840"/>
              <a:gd name="connsiteX4" fmla="*/ 1752600 w 2250899"/>
              <a:gd name="connsiteY4" fmla="*/ 1449916 h 1454840"/>
              <a:gd name="connsiteX0" fmla="*/ 0 w 2274576"/>
              <a:gd name="connsiteY0" fmla="*/ 0 h 1451653"/>
              <a:gd name="connsiteX1" fmla="*/ 1066800 w 2274576"/>
              <a:gd name="connsiteY1" fmla="*/ 237066 h 1451653"/>
              <a:gd name="connsiteX2" fmla="*/ 2226733 w 2274576"/>
              <a:gd name="connsiteY2" fmla="*/ 1066800 h 1451653"/>
              <a:gd name="connsiteX3" fmla="*/ 2023533 w 2274576"/>
              <a:gd name="connsiteY3" fmla="*/ 1235075 h 1451653"/>
              <a:gd name="connsiteX4" fmla="*/ 1752600 w 2274576"/>
              <a:gd name="connsiteY4" fmla="*/ 1449916 h 1451653"/>
              <a:gd name="connsiteX0" fmla="*/ 0 w 2272925"/>
              <a:gd name="connsiteY0" fmla="*/ 0 h 1339130"/>
              <a:gd name="connsiteX1" fmla="*/ 1066800 w 2272925"/>
              <a:gd name="connsiteY1" fmla="*/ 237066 h 1339130"/>
              <a:gd name="connsiteX2" fmla="*/ 2226733 w 2272925"/>
              <a:gd name="connsiteY2" fmla="*/ 1066800 h 1339130"/>
              <a:gd name="connsiteX3" fmla="*/ 2023533 w 2272925"/>
              <a:gd name="connsiteY3" fmla="*/ 1235075 h 1339130"/>
              <a:gd name="connsiteX4" fmla="*/ 1847850 w 2272925"/>
              <a:gd name="connsiteY4" fmla="*/ 1335616 h 1339130"/>
              <a:gd name="connsiteX0" fmla="*/ 0 w 2277280"/>
              <a:gd name="connsiteY0" fmla="*/ 0 h 1349522"/>
              <a:gd name="connsiteX1" fmla="*/ 1066800 w 2277280"/>
              <a:gd name="connsiteY1" fmla="*/ 237066 h 1349522"/>
              <a:gd name="connsiteX2" fmla="*/ 2226733 w 2277280"/>
              <a:gd name="connsiteY2" fmla="*/ 1066800 h 1349522"/>
              <a:gd name="connsiteX3" fmla="*/ 2047346 w 2277280"/>
              <a:gd name="connsiteY3" fmla="*/ 1312863 h 1349522"/>
              <a:gd name="connsiteX4" fmla="*/ 1847850 w 2277280"/>
              <a:gd name="connsiteY4" fmla="*/ 1335616 h 1349522"/>
              <a:gd name="connsiteX0" fmla="*/ 0 w 2294061"/>
              <a:gd name="connsiteY0" fmla="*/ 0 h 1344349"/>
              <a:gd name="connsiteX1" fmla="*/ 1066800 w 2294061"/>
              <a:gd name="connsiteY1" fmla="*/ 237066 h 1344349"/>
              <a:gd name="connsiteX2" fmla="*/ 2226733 w 2294061"/>
              <a:gd name="connsiteY2" fmla="*/ 1066800 h 1344349"/>
              <a:gd name="connsiteX3" fmla="*/ 2047346 w 2294061"/>
              <a:gd name="connsiteY3" fmla="*/ 1312863 h 1344349"/>
              <a:gd name="connsiteX4" fmla="*/ 1847850 w 2294061"/>
              <a:gd name="connsiteY4" fmla="*/ 1335616 h 1344349"/>
              <a:gd name="connsiteX0" fmla="*/ 0 w 2317670"/>
              <a:gd name="connsiteY0" fmla="*/ 0 h 1378989"/>
              <a:gd name="connsiteX1" fmla="*/ 1066800 w 2317670"/>
              <a:gd name="connsiteY1" fmla="*/ 237066 h 1378989"/>
              <a:gd name="connsiteX2" fmla="*/ 2226733 w 2317670"/>
              <a:gd name="connsiteY2" fmla="*/ 1066800 h 1378989"/>
              <a:gd name="connsiteX3" fmla="*/ 2120371 w 2317670"/>
              <a:gd name="connsiteY3" fmla="*/ 1371600 h 1378989"/>
              <a:gd name="connsiteX4" fmla="*/ 1847850 w 2317670"/>
              <a:gd name="connsiteY4" fmla="*/ 1335616 h 1378989"/>
              <a:gd name="connsiteX0" fmla="*/ 0 w 2292693"/>
              <a:gd name="connsiteY0" fmla="*/ 0 h 1417688"/>
              <a:gd name="connsiteX1" fmla="*/ 1066800 w 2292693"/>
              <a:gd name="connsiteY1" fmla="*/ 237066 h 1417688"/>
              <a:gd name="connsiteX2" fmla="*/ 2226733 w 2292693"/>
              <a:gd name="connsiteY2" fmla="*/ 1066800 h 1417688"/>
              <a:gd name="connsiteX3" fmla="*/ 2120371 w 2292693"/>
              <a:gd name="connsiteY3" fmla="*/ 1371600 h 1417688"/>
              <a:gd name="connsiteX4" fmla="*/ 1879600 w 2292693"/>
              <a:gd name="connsiteY4" fmla="*/ 1403879 h 1417688"/>
              <a:gd name="connsiteX0" fmla="*/ 0 w 2292693"/>
              <a:gd name="connsiteY0" fmla="*/ 0 h 1423214"/>
              <a:gd name="connsiteX1" fmla="*/ 1066800 w 2292693"/>
              <a:gd name="connsiteY1" fmla="*/ 237066 h 1423214"/>
              <a:gd name="connsiteX2" fmla="*/ 2226733 w 2292693"/>
              <a:gd name="connsiteY2" fmla="*/ 1066800 h 1423214"/>
              <a:gd name="connsiteX3" fmla="*/ 2120371 w 2292693"/>
              <a:gd name="connsiteY3" fmla="*/ 1371600 h 1423214"/>
              <a:gd name="connsiteX4" fmla="*/ 1879600 w 2292693"/>
              <a:gd name="connsiteY4" fmla="*/ 1403879 h 1423214"/>
              <a:gd name="connsiteX0" fmla="*/ 0 w 2293601"/>
              <a:gd name="connsiteY0" fmla="*/ 0 h 1413605"/>
              <a:gd name="connsiteX1" fmla="*/ 1066800 w 2293601"/>
              <a:gd name="connsiteY1" fmla="*/ 237066 h 1413605"/>
              <a:gd name="connsiteX2" fmla="*/ 2226733 w 2293601"/>
              <a:gd name="connsiteY2" fmla="*/ 1066800 h 1413605"/>
              <a:gd name="connsiteX3" fmla="*/ 2120371 w 2293601"/>
              <a:gd name="connsiteY3" fmla="*/ 1371600 h 1413605"/>
              <a:gd name="connsiteX4" fmla="*/ 1846263 w 2293601"/>
              <a:gd name="connsiteY4" fmla="*/ 1389592 h 1413605"/>
              <a:gd name="connsiteX0" fmla="*/ 0 w 2293601"/>
              <a:gd name="connsiteY0" fmla="*/ 0 h 1422202"/>
              <a:gd name="connsiteX1" fmla="*/ 1066800 w 2293601"/>
              <a:gd name="connsiteY1" fmla="*/ 237066 h 1422202"/>
              <a:gd name="connsiteX2" fmla="*/ 2226733 w 2293601"/>
              <a:gd name="connsiteY2" fmla="*/ 1066800 h 1422202"/>
              <a:gd name="connsiteX3" fmla="*/ 2120371 w 2293601"/>
              <a:gd name="connsiteY3" fmla="*/ 1371600 h 1422202"/>
              <a:gd name="connsiteX4" fmla="*/ 1846263 w 2293601"/>
              <a:gd name="connsiteY4" fmla="*/ 1389592 h 1422202"/>
              <a:gd name="connsiteX0" fmla="*/ 0 w 2250960"/>
              <a:gd name="connsiteY0" fmla="*/ 0 h 1389592"/>
              <a:gd name="connsiteX1" fmla="*/ 1066800 w 2250960"/>
              <a:gd name="connsiteY1" fmla="*/ 237066 h 1389592"/>
              <a:gd name="connsiteX2" fmla="*/ 2226733 w 2250960"/>
              <a:gd name="connsiteY2" fmla="*/ 1066800 h 1389592"/>
              <a:gd name="connsiteX3" fmla="*/ 1846263 w 2250960"/>
              <a:gd name="connsiteY3" fmla="*/ 1389592 h 1389592"/>
              <a:gd name="connsiteX0" fmla="*/ 0 w 2277267"/>
              <a:gd name="connsiteY0" fmla="*/ 0 h 1389592"/>
              <a:gd name="connsiteX1" fmla="*/ 1066800 w 2277267"/>
              <a:gd name="connsiteY1" fmla="*/ 237066 h 1389592"/>
              <a:gd name="connsiteX2" fmla="*/ 2226733 w 2277267"/>
              <a:gd name="connsiteY2" fmla="*/ 1066800 h 1389592"/>
              <a:gd name="connsiteX3" fmla="*/ 1846263 w 2277267"/>
              <a:gd name="connsiteY3" fmla="*/ 1389592 h 1389592"/>
              <a:gd name="connsiteX0" fmla="*/ 0 w 2305838"/>
              <a:gd name="connsiteY0" fmla="*/ 0 h 1346729"/>
              <a:gd name="connsiteX1" fmla="*/ 1066800 w 2305838"/>
              <a:gd name="connsiteY1" fmla="*/ 237066 h 1346729"/>
              <a:gd name="connsiteX2" fmla="*/ 2226733 w 2305838"/>
              <a:gd name="connsiteY2" fmla="*/ 1066800 h 1346729"/>
              <a:gd name="connsiteX3" fmla="*/ 1944688 w 2305838"/>
              <a:gd name="connsiteY3" fmla="*/ 1346729 h 1346729"/>
              <a:gd name="connsiteX0" fmla="*/ 0 w 2276151"/>
              <a:gd name="connsiteY0" fmla="*/ 0 h 1384829"/>
              <a:gd name="connsiteX1" fmla="*/ 1066800 w 2276151"/>
              <a:gd name="connsiteY1" fmla="*/ 237066 h 1384829"/>
              <a:gd name="connsiteX2" fmla="*/ 2226733 w 2276151"/>
              <a:gd name="connsiteY2" fmla="*/ 1066800 h 1384829"/>
              <a:gd name="connsiteX3" fmla="*/ 1841500 w 2276151"/>
              <a:gd name="connsiteY3" fmla="*/ 1384829 h 1384829"/>
              <a:gd name="connsiteX0" fmla="*/ 0 w 2289719"/>
              <a:gd name="connsiteY0" fmla="*/ 0 h 1407054"/>
              <a:gd name="connsiteX1" fmla="*/ 1066800 w 2289719"/>
              <a:gd name="connsiteY1" fmla="*/ 237066 h 1407054"/>
              <a:gd name="connsiteX2" fmla="*/ 2226733 w 2289719"/>
              <a:gd name="connsiteY2" fmla="*/ 1066800 h 1407054"/>
              <a:gd name="connsiteX3" fmla="*/ 1893888 w 2289719"/>
              <a:gd name="connsiteY3" fmla="*/ 1407054 h 1407054"/>
              <a:gd name="connsiteX0" fmla="*/ 0 w 2281958"/>
              <a:gd name="connsiteY0" fmla="*/ 0 h 1380066"/>
              <a:gd name="connsiteX1" fmla="*/ 1066800 w 2281958"/>
              <a:gd name="connsiteY1" fmla="*/ 237066 h 1380066"/>
              <a:gd name="connsiteX2" fmla="*/ 2226733 w 2281958"/>
              <a:gd name="connsiteY2" fmla="*/ 1066800 h 1380066"/>
              <a:gd name="connsiteX3" fmla="*/ 1865313 w 2281958"/>
              <a:gd name="connsiteY3" fmla="*/ 1380066 h 1380066"/>
              <a:gd name="connsiteX0" fmla="*/ 0 w 2258146"/>
              <a:gd name="connsiteY0" fmla="*/ 0 h 1380066"/>
              <a:gd name="connsiteX1" fmla="*/ 1042988 w 2258146"/>
              <a:gd name="connsiteY1" fmla="*/ 237066 h 1380066"/>
              <a:gd name="connsiteX2" fmla="*/ 2202921 w 2258146"/>
              <a:gd name="connsiteY2" fmla="*/ 1066800 h 1380066"/>
              <a:gd name="connsiteX3" fmla="*/ 1841501 w 2258146"/>
              <a:gd name="connsiteY3" fmla="*/ 1380066 h 1380066"/>
              <a:gd name="connsiteX0" fmla="*/ 0 w 2258146"/>
              <a:gd name="connsiteY0" fmla="*/ 3 h 1380069"/>
              <a:gd name="connsiteX1" fmla="*/ 1042988 w 2258146"/>
              <a:gd name="connsiteY1" fmla="*/ 237069 h 1380069"/>
              <a:gd name="connsiteX2" fmla="*/ 2202921 w 2258146"/>
              <a:gd name="connsiteY2" fmla="*/ 1066803 h 1380069"/>
              <a:gd name="connsiteX3" fmla="*/ 1841501 w 2258146"/>
              <a:gd name="connsiteY3" fmla="*/ 1380069 h 1380069"/>
              <a:gd name="connsiteX0" fmla="*/ 669137 w 1219133"/>
              <a:gd name="connsiteY0" fmla="*/ 0 h 1884891"/>
              <a:gd name="connsiteX1" fmla="*/ 3975 w 1219133"/>
              <a:gd name="connsiteY1" fmla="*/ 741891 h 1884891"/>
              <a:gd name="connsiteX2" fmla="*/ 1163908 w 1219133"/>
              <a:gd name="connsiteY2" fmla="*/ 1571625 h 1884891"/>
              <a:gd name="connsiteX3" fmla="*/ 802488 w 1219133"/>
              <a:gd name="connsiteY3" fmla="*/ 1884891 h 1884891"/>
              <a:gd name="connsiteX0" fmla="*/ 91448 w 600397"/>
              <a:gd name="connsiteY0" fmla="*/ 0 h 1884891"/>
              <a:gd name="connsiteX1" fmla="*/ 7311 w 600397"/>
              <a:gd name="connsiteY1" fmla="*/ 773641 h 1884891"/>
              <a:gd name="connsiteX2" fmla="*/ 586219 w 600397"/>
              <a:gd name="connsiteY2" fmla="*/ 1571625 h 1884891"/>
              <a:gd name="connsiteX3" fmla="*/ 224799 w 600397"/>
              <a:gd name="connsiteY3" fmla="*/ 1884891 h 1884891"/>
              <a:gd name="connsiteX0" fmla="*/ 91448 w 606415"/>
              <a:gd name="connsiteY0" fmla="*/ 0 h 1870603"/>
              <a:gd name="connsiteX1" fmla="*/ 7311 w 606415"/>
              <a:gd name="connsiteY1" fmla="*/ 773641 h 1870603"/>
              <a:gd name="connsiteX2" fmla="*/ 586219 w 606415"/>
              <a:gd name="connsiteY2" fmla="*/ 1571625 h 1870603"/>
              <a:gd name="connsiteX3" fmla="*/ 251787 w 606415"/>
              <a:gd name="connsiteY3" fmla="*/ 1870603 h 1870603"/>
              <a:gd name="connsiteX0" fmla="*/ 84150 w 394961"/>
              <a:gd name="connsiteY0" fmla="*/ 0 h 1870603"/>
              <a:gd name="connsiteX1" fmla="*/ 13 w 394961"/>
              <a:gd name="connsiteY1" fmla="*/ 773641 h 1870603"/>
              <a:gd name="connsiteX2" fmla="*/ 102671 w 394961"/>
              <a:gd name="connsiteY2" fmla="*/ 1112838 h 1870603"/>
              <a:gd name="connsiteX3" fmla="*/ 244489 w 394961"/>
              <a:gd name="connsiteY3" fmla="*/ 1870603 h 1870603"/>
              <a:gd name="connsiteX0" fmla="*/ 95284 w 430441"/>
              <a:gd name="connsiteY0" fmla="*/ 0 h 1870603"/>
              <a:gd name="connsiteX1" fmla="*/ 11147 w 430441"/>
              <a:gd name="connsiteY1" fmla="*/ 773641 h 1870603"/>
              <a:gd name="connsiteX2" fmla="*/ 113805 w 430441"/>
              <a:gd name="connsiteY2" fmla="*/ 1112838 h 1870603"/>
              <a:gd name="connsiteX3" fmla="*/ 255623 w 430441"/>
              <a:gd name="connsiteY3" fmla="*/ 1870603 h 1870603"/>
              <a:gd name="connsiteX0" fmla="*/ 0 w 335157"/>
              <a:gd name="connsiteY0" fmla="*/ 0 h 1870603"/>
              <a:gd name="connsiteX1" fmla="*/ 18521 w 335157"/>
              <a:gd name="connsiteY1" fmla="*/ 1112838 h 1870603"/>
              <a:gd name="connsiteX2" fmla="*/ 160339 w 335157"/>
              <a:gd name="connsiteY2" fmla="*/ 1870603 h 1870603"/>
              <a:gd name="connsiteX0" fmla="*/ 0 w 335157"/>
              <a:gd name="connsiteY0" fmla="*/ 0 h 1870603"/>
              <a:gd name="connsiteX1" fmla="*/ 18521 w 335157"/>
              <a:gd name="connsiteY1" fmla="*/ 1112838 h 1870603"/>
              <a:gd name="connsiteX2" fmla="*/ 160339 w 335157"/>
              <a:gd name="connsiteY2" fmla="*/ 1870603 h 1870603"/>
              <a:gd name="connsiteX0" fmla="*/ 0 w 307881"/>
              <a:gd name="connsiteY0" fmla="*/ 0 h 1870603"/>
              <a:gd name="connsiteX1" fmla="*/ 18521 w 307881"/>
              <a:gd name="connsiteY1" fmla="*/ 1112838 h 1870603"/>
              <a:gd name="connsiteX2" fmla="*/ 160339 w 307881"/>
              <a:gd name="connsiteY2" fmla="*/ 1870603 h 1870603"/>
              <a:gd name="connsiteX0" fmla="*/ 0 w 311120"/>
              <a:gd name="connsiteY0" fmla="*/ 0 h 1861078"/>
              <a:gd name="connsiteX1" fmla="*/ 18521 w 311120"/>
              <a:gd name="connsiteY1" fmla="*/ 1112838 h 1861078"/>
              <a:gd name="connsiteX2" fmla="*/ 163514 w 311120"/>
              <a:gd name="connsiteY2" fmla="*/ 1861078 h 1861078"/>
              <a:gd name="connsiteX0" fmla="*/ 515936 w 677132"/>
              <a:gd name="connsiteY0" fmla="*/ 0 h 1290606"/>
              <a:gd name="connsiteX1" fmla="*/ 534457 w 677132"/>
              <a:gd name="connsiteY1" fmla="*/ 1112838 h 1290606"/>
              <a:gd name="connsiteX2" fmla="*/ 0 w 677132"/>
              <a:gd name="connsiteY2" fmla="*/ 1289578 h 1290606"/>
              <a:gd name="connsiteX0" fmla="*/ 515936 w 722288"/>
              <a:gd name="connsiteY0" fmla="*/ 0 h 1289578"/>
              <a:gd name="connsiteX1" fmla="*/ 638173 w 722288"/>
              <a:gd name="connsiteY1" fmla="*/ 776288 h 1289578"/>
              <a:gd name="connsiteX2" fmla="*/ 0 w 722288"/>
              <a:gd name="connsiteY2" fmla="*/ 1289578 h 1289578"/>
              <a:gd name="connsiteX0" fmla="*/ 515936 w 715763"/>
              <a:gd name="connsiteY0" fmla="*/ 0 h 1289578"/>
              <a:gd name="connsiteX1" fmla="*/ 638173 w 715763"/>
              <a:gd name="connsiteY1" fmla="*/ 776288 h 1289578"/>
              <a:gd name="connsiteX2" fmla="*/ 0 w 715763"/>
              <a:gd name="connsiteY2" fmla="*/ 1289578 h 1289578"/>
              <a:gd name="connsiteX0" fmla="*/ 515936 w 721311"/>
              <a:gd name="connsiteY0" fmla="*/ 0 h 1289929"/>
              <a:gd name="connsiteX1" fmla="*/ 648757 w 721311"/>
              <a:gd name="connsiteY1" fmla="*/ 816504 h 1289929"/>
              <a:gd name="connsiteX2" fmla="*/ 0 w 721311"/>
              <a:gd name="connsiteY2" fmla="*/ 1289578 h 1289929"/>
              <a:gd name="connsiteX0" fmla="*/ 515936 w 694110"/>
              <a:gd name="connsiteY0" fmla="*/ 0 h 1289929"/>
              <a:gd name="connsiteX1" fmla="*/ 648757 w 694110"/>
              <a:gd name="connsiteY1" fmla="*/ 816504 h 1289929"/>
              <a:gd name="connsiteX2" fmla="*/ 0 w 694110"/>
              <a:gd name="connsiteY2" fmla="*/ 1289578 h 1289929"/>
              <a:gd name="connsiteX0" fmla="*/ 525461 w 711727"/>
              <a:gd name="connsiteY0" fmla="*/ 0 h 1267353"/>
              <a:gd name="connsiteX1" fmla="*/ 658282 w 711727"/>
              <a:gd name="connsiteY1" fmla="*/ 816504 h 1267353"/>
              <a:gd name="connsiteX2" fmla="*/ 0 w 711727"/>
              <a:gd name="connsiteY2" fmla="*/ 1267353 h 1267353"/>
              <a:gd name="connsiteX0" fmla="*/ 525461 w 711727"/>
              <a:gd name="connsiteY0" fmla="*/ 0 h 1278428"/>
              <a:gd name="connsiteX1" fmla="*/ 658282 w 711727"/>
              <a:gd name="connsiteY1" fmla="*/ 816504 h 1278428"/>
              <a:gd name="connsiteX2" fmla="*/ 0 w 711727"/>
              <a:gd name="connsiteY2" fmla="*/ 1267353 h 1278428"/>
              <a:gd name="connsiteX0" fmla="*/ 525461 w 711727"/>
              <a:gd name="connsiteY0" fmla="*/ 0 h 1281711"/>
              <a:gd name="connsiteX1" fmla="*/ 658282 w 711727"/>
              <a:gd name="connsiteY1" fmla="*/ 816504 h 1281711"/>
              <a:gd name="connsiteX2" fmla="*/ 0 w 711727"/>
              <a:gd name="connsiteY2" fmla="*/ 1267353 h 128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727" h="1281711">
                <a:moveTo>
                  <a:pt x="525461" y="0"/>
                </a:moveTo>
                <a:cubicBezTo>
                  <a:pt x="741516" y="142411"/>
                  <a:pt x="745859" y="513204"/>
                  <a:pt x="658282" y="816504"/>
                </a:cubicBezTo>
                <a:cubicBezTo>
                  <a:pt x="570705" y="1119804"/>
                  <a:pt x="538052" y="1341393"/>
                  <a:pt x="0" y="1267353"/>
                </a:cubicBezTo>
              </a:path>
            </a:pathLst>
          </a:custGeom>
          <a:noFill/>
          <a:ln w="6350">
            <a:solidFill>
              <a:srgbClr val="D73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2" name="Freihandform 101"/>
          <p:cNvSpPr/>
          <p:nvPr/>
        </p:nvSpPr>
        <p:spPr>
          <a:xfrm>
            <a:off x="8459235" y="1525811"/>
            <a:ext cx="3572835" cy="392766"/>
          </a:xfrm>
          <a:custGeom>
            <a:avLst/>
            <a:gdLst>
              <a:gd name="connsiteX0" fmla="*/ 0 w 2250269"/>
              <a:gd name="connsiteY0" fmla="*/ 0 h 1389919"/>
              <a:gd name="connsiteX1" fmla="*/ 1066800 w 2250269"/>
              <a:gd name="connsiteY1" fmla="*/ 237066 h 1389919"/>
              <a:gd name="connsiteX2" fmla="*/ 2226733 w 2250269"/>
              <a:gd name="connsiteY2" fmla="*/ 1066800 h 1389919"/>
              <a:gd name="connsiteX3" fmla="*/ 1845733 w 2250269"/>
              <a:gd name="connsiteY3" fmla="*/ 1358900 h 1389919"/>
              <a:gd name="connsiteX4" fmla="*/ 1841500 w 2250269"/>
              <a:gd name="connsiteY4" fmla="*/ 1367366 h 1389919"/>
              <a:gd name="connsiteX0" fmla="*/ 0 w 2250899"/>
              <a:gd name="connsiteY0" fmla="*/ 0 h 1454840"/>
              <a:gd name="connsiteX1" fmla="*/ 1066800 w 2250899"/>
              <a:gd name="connsiteY1" fmla="*/ 237066 h 1454840"/>
              <a:gd name="connsiteX2" fmla="*/ 2226733 w 2250899"/>
              <a:gd name="connsiteY2" fmla="*/ 1066800 h 1454840"/>
              <a:gd name="connsiteX3" fmla="*/ 1845733 w 2250899"/>
              <a:gd name="connsiteY3" fmla="*/ 1358900 h 1454840"/>
              <a:gd name="connsiteX4" fmla="*/ 1752600 w 2250899"/>
              <a:gd name="connsiteY4" fmla="*/ 1449916 h 1454840"/>
              <a:gd name="connsiteX0" fmla="*/ 0 w 2274576"/>
              <a:gd name="connsiteY0" fmla="*/ 0 h 1451653"/>
              <a:gd name="connsiteX1" fmla="*/ 1066800 w 2274576"/>
              <a:gd name="connsiteY1" fmla="*/ 237066 h 1451653"/>
              <a:gd name="connsiteX2" fmla="*/ 2226733 w 2274576"/>
              <a:gd name="connsiteY2" fmla="*/ 1066800 h 1451653"/>
              <a:gd name="connsiteX3" fmla="*/ 2023533 w 2274576"/>
              <a:gd name="connsiteY3" fmla="*/ 1235075 h 1451653"/>
              <a:gd name="connsiteX4" fmla="*/ 1752600 w 2274576"/>
              <a:gd name="connsiteY4" fmla="*/ 1449916 h 1451653"/>
              <a:gd name="connsiteX0" fmla="*/ 0 w 2272925"/>
              <a:gd name="connsiteY0" fmla="*/ 0 h 1339130"/>
              <a:gd name="connsiteX1" fmla="*/ 1066800 w 2272925"/>
              <a:gd name="connsiteY1" fmla="*/ 237066 h 1339130"/>
              <a:gd name="connsiteX2" fmla="*/ 2226733 w 2272925"/>
              <a:gd name="connsiteY2" fmla="*/ 1066800 h 1339130"/>
              <a:gd name="connsiteX3" fmla="*/ 2023533 w 2272925"/>
              <a:gd name="connsiteY3" fmla="*/ 1235075 h 1339130"/>
              <a:gd name="connsiteX4" fmla="*/ 1847850 w 2272925"/>
              <a:gd name="connsiteY4" fmla="*/ 1335616 h 1339130"/>
              <a:gd name="connsiteX0" fmla="*/ 0 w 2277280"/>
              <a:gd name="connsiteY0" fmla="*/ 0 h 1349522"/>
              <a:gd name="connsiteX1" fmla="*/ 1066800 w 2277280"/>
              <a:gd name="connsiteY1" fmla="*/ 237066 h 1349522"/>
              <a:gd name="connsiteX2" fmla="*/ 2226733 w 2277280"/>
              <a:gd name="connsiteY2" fmla="*/ 1066800 h 1349522"/>
              <a:gd name="connsiteX3" fmla="*/ 2047346 w 2277280"/>
              <a:gd name="connsiteY3" fmla="*/ 1312863 h 1349522"/>
              <a:gd name="connsiteX4" fmla="*/ 1847850 w 2277280"/>
              <a:gd name="connsiteY4" fmla="*/ 1335616 h 1349522"/>
              <a:gd name="connsiteX0" fmla="*/ 0 w 2294061"/>
              <a:gd name="connsiteY0" fmla="*/ 0 h 1344349"/>
              <a:gd name="connsiteX1" fmla="*/ 1066800 w 2294061"/>
              <a:gd name="connsiteY1" fmla="*/ 237066 h 1344349"/>
              <a:gd name="connsiteX2" fmla="*/ 2226733 w 2294061"/>
              <a:gd name="connsiteY2" fmla="*/ 1066800 h 1344349"/>
              <a:gd name="connsiteX3" fmla="*/ 2047346 w 2294061"/>
              <a:gd name="connsiteY3" fmla="*/ 1312863 h 1344349"/>
              <a:gd name="connsiteX4" fmla="*/ 1847850 w 2294061"/>
              <a:gd name="connsiteY4" fmla="*/ 1335616 h 1344349"/>
              <a:gd name="connsiteX0" fmla="*/ 0 w 2317670"/>
              <a:gd name="connsiteY0" fmla="*/ 0 h 1378989"/>
              <a:gd name="connsiteX1" fmla="*/ 1066800 w 2317670"/>
              <a:gd name="connsiteY1" fmla="*/ 237066 h 1378989"/>
              <a:gd name="connsiteX2" fmla="*/ 2226733 w 2317670"/>
              <a:gd name="connsiteY2" fmla="*/ 1066800 h 1378989"/>
              <a:gd name="connsiteX3" fmla="*/ 2120371 w 2317670"/>
              <a:gd name="connsiteY3" fmla="*/ 1371600 h 1378989"/>
              <a:gd name="connsiteX4" fmla="*/ 1847850 w 2317670"/>
              <a:gd name="connsiteY4" fmla="*/ 1335616 h 1378989"/>
              <a:gd name="connsiteX0" fmla="*/ 0 w 2292693"/>
              <a:gd name="connsiteY0" fmla="*/ 0 h 1417688"/>
              <a:gd name="connsiteX1" fmla="*/ 1066800 w 2292693"/>
              <a:gd name="connsiteY1" fmla="*/ 237066 h 1417688"/>
              <a:gd name="connsiteX2" fmla="*/ 2226733 w 2292693"/>
              <a:gd name="connsiteY2" fmla="*/ 1066800 h 1417688"/>
              <a:gd name="connsiteX3" fmla="*/ 2120371 w 2292693"/>
              <a:gd name="connsiteY3" fmla="*/ 1371600 h 1417688"/>
              <a:gd name="connsiteX4" fmla="*/ 1879600 w 2292693"/>
              <a:gd name="connsiteY4" fmla="*/ 1403879 h 1417688"/>
              <a:gd name="connsiteX0" fmla="*/ 0 w 2292693"/>
              <a:gd name="connsiteY0" fmla="*/ 0 h 1423214"/>
              <a:gd name="connsiteX1" fmla="*/ 1066800 w 2292693"/>
              <a:gd name="connsiteY1" fmla="*/ 237066 h 1423214"/>
              <a:gd name="connsiteX2" fmla="*/ 2226733 w 2292693"/>
              <a:gd name="connsiteY2" fmla="*/ 1066800 h 1423214"/>
              <a:gd name="connsiteX3" fmla="*/ 2120371 w 2292693"/>
              <a:gd name="connsiteY3" fmla="*/ 1371600 h 1423214"/>
              <a:gd name="connsiteX4" fmla="*/ 1879600 w 2292693"/>
              <a:gd name="connsiteY4" fmla="*/ 1403879 h 1423214"/>
              <a:gd name="connsiteX0" fmla="*/ 0 w 2293601"/>
              <a:gd name="connsiteY0" fmla="*/ 0 h 1413605"/>
              <a:gd name="connsiteX1" fmla="*/ 1066800 w 2293601"/>
              <a:gd name="connsiteY1" fmla="*/ 237066 h 1413605"/>
              <a:gd name="connsiteX2" fmla="*/ 2226733 w 2293601"/>
              <a:gd name="connsiteY2" fmla="*/ 1066800 h 1413605"/>
              <a:gd name="connsiteX3" fmla="*/ 2120371 w 2293601"/>
              <a:gd name="connsiteY3" fmla="*/ 1371600 h 1413605"/>
              <a:gd name="connsiteX4" fmla="*/ 1846263 w 2293601"/>
              <a:gd name="connsiteY4" fmla="*/ 1389592 h 1413605"/>
              <a:gd name="connsiteX0" fmla="*/ 0 w 2293601"/>
              <a:gd name="connsiteY0" fmla="*/ 0 h 1422202"/>
              <a:gd name="connsiteX1" fmla="*/ 1066800 w 2293601"/>
              <a:gd name="connsiteY1" fmla="*/ 237066 h 1422202"/>
              <a:gd name="connsiteX2" fmla="*/ 2226733 w 2293601"/>
              <a:gd name="connsiteY2" fmla="*/ 1066800 h 1422202"/>
              <a:gd name="connsiteX3" fmla="*/ 2120371 w 2293601"/>
              <a:gd name="connsiteY3" fmla="*/ 1371600 h 1422202"/>
              <a:gd name="connsiteX4" fmla="*/ 1846263 w 2293601"/>
              <a:gd name="connsiteY4" fmla="*/ 1389592 h 1422202"/>
              <a:gd name="connsiteX0" fmla="*/ 0 w 2250960"/>
              <a:gd name="connsiteY0" fmla="*/ 0 h 1389592"/>
              <a:gd name="connsiteX1" fmla="*/ 1066800 w 2250960"/>
              <a:gd name="connsiteY1" fmla="*/ 237066 h 1389592"/>
              <a:gd name="connsiteX2" fmla="*/ 2226733 w 2250960"/>
              <a:gd name="connsiteY2" fmla="*/ 1066800 h 1389592"/>
              <a:gd name="connsiteX3" fmla="*/ 1846263 w 2250960"/>
              <a:gd name="connsiteY3" fmla="*/ 1389592 h 1389592"/>
              <a:gd name="connsiteX0" fmla="*/ 0 w 2277267"/>
              <a:gd name="connsiteY0" fmla="*/ 0 h 1389592"/>
              <a:gd name="connsiteX1" fmla="*/ 1066800 w 2277267"/>
              <a:gd name="connsiteY1" fmla="*/ 237066 h 1389592"/>
              <a:gd name="connsiteX2" fmla="*/ 2226733 w 2277267"/>
              <a:gd name="connsiteY2" fmla="*/ 1066800 h 1389592"/>
              <a:gd name="connsiteX3" fmla="*/ 1846263 w 2277267"/>
              <a:gd name="connsiteY3" fmla="*/ 1389592 h 1389592"/>
              <a:gd name="connsiteX0" fmla="*/ 0 w 2305838"/>
              <a:gd name="connsiteY0" fmla="*/ 0 h 1346729"/>
              <a:gd name="connsiteX1" fmla="*/ 1066800 w 2305838"/>
              <a:gd name="connsiteY1" fmla="*/ 237066 h 1346729"/>
              <a:gd name="connsiteX2" fmla="*/ 2226733 w 2305838"/>
              <a:gd name="connsiteY2" fmla="*/ 1066800 h 1346729"/>
              <a:gd name="connsiteX3" fmla="*/ 1944688 w 2305838"/>
              <a:gd name="connsiteY3" fmla="*/ 1346729 h 1346729"/>
              <a:gd name="connsiteX0" fmla="*/ 0 w 2276151"/>
              <a:gd name="connsiteY0" fmla="*/ 0 h 1384829"/>
              <a:gd name="connsiteX1" fmla="*/ 1066800 w 2276151"/>
              <a:gd name="connsiteY1" fmla="*/ 237066 h 1384829"/>
              <a:gd name="connsiteX2" fmla="*/ 2226733 w 2276151"/>
              <a:gd name="connsiteY2" fmla="*/ 1066800 h 1384829"/>
              <a:gd name="connsiteX3" fmla="*/ 1841500 w 2276151"/>
              <a:gd name="connsiteY3" fmla="*/ 1384829 h 1384829"/>
              <a:gd name="connsiteX0" fmla="*/ 0 w 2289719"/>
              <a:gd name="connsiteY0" fmla="*/ 0 h 1407054"/>
              <a:gd name="connsiteX1" fmla="*/ 1066800 w 2289719"/>
              <a:gd name="connsiteY1" fmla="*/ 237066 h 1407054"/>
              <a:gd name="connsiteX2" fmla="*/ 2226733 w 2289719"/>
              <a:gd name="connsiteY2" fmla="*/ 1066800 h 1407054"/>
              <a:gd name="connsiteX3" fmla="*/ 1893888 w 2289719"/>
              <a:gd name="connsiteY3" fmla="*/ 1407054 h 1407054"/>
              <a:gd name="connsiteX0" fmla="*/ 0 w 2281958"/>
              <a:gd name="connsiteY0" fmla="*/ 0 h 1380066"/>
              <a:gd name="connsiteX1" fmla="*/ 1066800 w 2281958"/>
              <a:gd name="connsiteY1" fmla="*/ 237066 h 1380066"/>
              <a:gd name="connsiteX2" fmla="*/ 2226733 w 2281958"/>
              <a:gd name="connsiteY2" fmla="*/ 1066800 h 1380066"/>
              <a:gd name="connsiteX3" fmla="*/ 1865313 w 2281958"/>
              <a:gd name="connsiteY3" fmla="*/ 1380066 h 1380066"/>
              <a:gd name="connsiteX0" fmla="*/ 0 w 2258146"/>
              <a:gd name="connsiteY0" fmla="*/ 0 h 1380066"/>
              <a:gd name="connsiteX1" fmla="*/ 1042988 w 2258146"/>
              <a:gd name="connsiteY1" fmla="*/ 237066 h 1380066"/>
              <a:gd name="connsiteX2" fmla="*/ 2202921 w 2258146"/>
              <a:gd name="connsiteY2" fmla="*/ 1066800 h 1380066"/>
              <a:gd name="connsiteX3" fmla="*/ 1841501 w 2258146"/>
              <a:gd name="connsiteY3" fmla="*/ 1380066 h 1380066"/>
              <a:gd name="connsiteX0" fmla="*/ 0 w 2258146"/>
              <a:gd name="connsiteY0" fmla="*/ 3 h 1380069"/>
              <a:gd name="connsiteX1" fmla="*/ 1042988 w 2258146"/>
              <a:gd name="connsiteY1" fmla="*/ 237069 h 1380069"/>
              <a:gd name="connsiteX2" fmla="*/ 2202921 w 2258146"/>
              <a:gd name="connsiteY2" fmla="*/ 1066803 h 1380069"/>
              <a:gd name="connsiteX3" fmla="*/ 1841501 w 2258146"/>
              <a:gd name="connsiteY3" fmla="*/ 1380069 h 1380069"/>
              <a:gd name="connsiteX0" fmla="*/ 669137 w 1219133"/>
              <a:gd name="connsiteY0" fmla="*/ 0 h 1884891"/>
              <a:gd name="connsiteX1" fmla="*/ 3975 w 1219133"/>
              <a:gd name="connsiteY1" fmla="*/ 741891 h 1884891"/>
              <a:gd name="connsiteX2" fmla="*/ 1163908 w 1219133"/>
              <a:gd name="connsiteY2" fmla="*/ 1571625 h 1884891"/>
              <a:gd name="connsiteX3" fmla="*/ 802488 w 1219133"/>
              <a:gd name="connsiteY3" fmla="*/ 1884891 h 1884891"/>
              <a:gd name="connsiteX0" fmla="*/ 91448 w 600397"/>
              <a:gd name="connsiteY0" fmla="*/ 0 h 1884891"/>
              <a:gd name="connsiteX1" fmla="*/ 7311 w 600397"/>
              <a:gd name="connsiteY1" fmla="*/ 773641 h 1884891"/>
              <a:gd name="connsiteX2" fmla="*/ 586219 w 600397"/>
              <a:gd name="connsiteY2" fmla="*/ 1571625 h 1884891"/>
              <a:gd name="connsiteX3" fmla="*/ 224799 w 600397"/>
              <a:gd name="connsiteY3" fmla="*/ 1884891 h 1884891"/>
              <a:gd name="connsiteX0" fmla="*/ 91448 w 606415"/>
              <a:gd name="connsiteY0" fmla="*/ 0 h 1870603"/>
              <a:gd name="connsiteX1" fmla="*/ 7311 w 606415"/>
              <a:gd name="connsiteY1" fmla="*/ 773641 h 1870603"/>
              <a:gd name="connsiteX2" fmla="*/ 586219 w 606415"/>
              <a:gd name="connsiteY2" fmla="*/ 1571625 h 1870603"/>
              <a:gd name="connsiteX3" fmla="*/ 251787 w 606415"/>
              <a:gd name="connsiteY3" fmla="*/ 1870603 h 1870603"/>
              <a:gd name="connsiteX0" fmla="*/ 84150 w 394961"/>
              <a:gd name="connsiteY0" fmla="*/ 0 h 1870603"/>
              <a:gd name="connsiteX1" fmla="*/ 13 w 394961"/>
              <a:gd name="connsiteY1" fmla="*/ 773641 h 1870603"/>
              <a:gd name="connsiteX2" fmla="*/ 102671 w 394961"/>
              <a:gd name="connsiteY2" fmla="*/ 1112838 h 1870603"/>
              <a:gd name="connsiteX3" fmla="*/ 244489 w 394961"/>
              <a:gd name="connsiteY3" fmla="*/ 1870603 h 1870603"/>
              <a:gd name="connsiteX0" fmla="*/ 95284 w 430441"/>
              <a:gd name="connsiteY0" fmla="*/ 0 h 1870603"/>
              <a:gd name="connsiteX1" fmla="*/ 11147 w 430441"/>
              <a:gd name="connsiteY1" fmla="*/ 773641 h 1870603"/>
              <a:gd name="connsiteX2" fmla="*/ 113805 w 430441"/>
              <a:gd name="connsiteY2" fmla="*/ 1112838 h 1870603"/>
              <a:gd name="connsiteX3" fmla="*/ 255623 w 430441"/>
              <a:gd name="connsiteY3" fmla="*/ 1870603 h 1870603"/>
              <a:gd name="connsiteX0" fmla="*/ 0 w 335157"/>
              <a:gd name="connsiteY0" fmla="*/ 0 h 1870603"/>
              <a:gd name="connsiteX1" fmla="*/ 18521 w 335157"/>
              <a:gd name="connsiteY1" fmla="*/ 1112838 h 1870603"/>
              <a:gd name="connsiteX2" fmla="*/ 160339 w 335157"/>
              <a:gd name="connsiteY2" fmla="*/ 1870603 h 1870603"/>
              <a:gd name="connsiteX0" fmla="*/ 0 w 335157"/>
              <a:gd name="connsiteY0" fmla="*/ 0 h 1870603"/>
              <a:gd name="connsiteX1" fmla="*/ 18521 w 335157"/>
              <a:gd name="connsiteY1" fmla="*/ 1112838 h 1870603"/>
              <a:gd name="connsiteX2" fmla="*/ 160339 w 335157"/>
              <a:gd name="connsiteY2" fmla="*/ 1870603 h 1870603"/>
              <a:gd name="connsiteX0" fmla="*/ 0 w 307881"/>
              <a:gd name="connsiteY0" fmla="*/ 0 h 1870603"/>
              <a:gd name="connsiteX1" fmla="*/ 18521 w 307881"/>
              <a:gd name="connsiteY1" fmla="*/ 1112838 h 1870603"/>
              <a:gd name="connsiteX2" fmla="*/ 160339 w 307881"/>
              <a:gd name="connsiteY2" fmla="*/ 1870603 h 1870603"/>
              <a:gd name="connsiteX0" fmla="*/ 0 w 311120"/>
              <a:gd name="connsiteY0" fmla="*/ 0 h 1861078"/>
              <a:gd name="connsiteX1" fmla="*/ 18521 w 311120"/>
              <a:gd name="connsiteY1" fmla="*/ 1112838 h 1861078"/>
              <a:gd name="connsiteX2" fmla="*/ 163514 w 311120"/>
              <a:gd name="connsiteY2" fmla="*/ 1861078 h 1861078"/>
              <a:gd name="connsiteX0" fmla="*/ 1770061 w 2002875"/>
              <a:gd name="connsiteY0" fmla="*/ 0 h 2219853"/>
              <a:gd name="connsiteX1" fmla="*/ 1788582 w 2002875"/>
              <a:gd name="connsiteY1" fmla="*/ 1112838 h 2219853"/>
              <a:gd name="connsiteX2" fmla="*/ 0 w 2002875"/>
              <a:gd name="connsiteY2" fmla="*/ 2219853 h 2219853"/>
              <a:gd name="connsiteX0" fmla="*/ 1770061 w 1906740"/>
              <a:gd name="connsiteY0" fmla="*/ 0 h 2219853"/>
              <a:gd name="connsiteX1" fmla="*/ 1528232 w 1906740"/>
              <a:gd name="connsiteY1" fmla="*/ 1744663 h 2219853"/>
              <a:gd name="connsiteX2" fmla="*/ 0 w 1906740"/>
              <a:gd name="connsiteY2" fmla="*/ 2219853 h 2219853"/>
              <a:gd name="connsiteX0" fmla="*/ 1770061 w 1917249"/>
              <a:gd name="connsiteY0" fmla="*/ 0 h 2219853"/>
              <a:gd name="connsiteX1" fmla="*/ 1528232 w 1917249"/>
              <a:gd name="connsiteY1" fmla="*/ 1744663 h 2219853"/>
              <a:gd name="connsiteX2" fmla="*/ 0 w 1917249"/>
              <a:gd name="connsiteY2" fmla="*/ 2219853 h 2219853"/>
              <a:gd name="connsiteX0" fmla="*/ 1770061 w 1882790"/>
              <a:gd name="connsiteY0" fmla="*/ 0 h 2219853"/>
              <a:gd name="connsiteX1" fmla="*/ 1369482 w 1882790"/>
              <a:gd name="connsiteY1" fmla="*/ 1951038 h 2219853"/>
              <a:gd name="connsiteX2" fmla="*/ 0 w 1882790"/>
              <a:gd name="connsiteY2" fmla="*/ 2219853 h 2219853"/>
              <a:gd name="connsiteX0" fmla="*/ 1770061 w 1878530"/>
              <a:gd name="connsiteY0" fmla="*/ 0 h 2219853"/>
              <a:gd name="connsiteX1" fmla="*/ 1369482 w 1878530"/>
              <a:gd name="connsiteY1" fmla="*/ 1951038 h 2219853"/>
              <a:gd name="connsiteX2" fmla="*/ 0 w 1878530"/>
              <a:gd name="connsiteY2" fmla="*/ 2219853 h 2219853"/>
              <a:gd name="connsiteX0" fmla="*/ 1770061 w 1891572"/>
              <a:gd name="connsiteY0" fmla="*/ 0 h 2220109"/>
              <a:gd name="connsiteX1" fmla="*/ 1442507 w 1891572"/>
              <a:gd name="connsiteY1" fmla="*/ 1979613 h 2220109"/>
              <a:gd name="connsiteX2" fmla="*/ 0 w 1891572"/>
              <a:gd name="connsiteY2" fmla="*/ 2219853 h 2220109"/>
              <a:gd name="connsiteX0" fmla="*/ 1770061 w 1812583"/>
              <a:gd name="connsiteY0" fmla="*/ 0 h 2219853"/>
              <a:gd name="connsiteX1" fmla="*/ 374724 w 1812583"/>
              <a:gd name="connsiteY1" fmla="*/ 1855726 h 2219853"/>
              <a:gd name="connsiteX2" fmla="*/ 0 w 1812583"/>
              <a:gd name="connsiteY2" fmla="*/ 2219853 h 2219853"/>
              <a:gd name="connsiteX0" fmla="*/ 3451377 w 3473883"/>
              <a:gd name="connsiteY0" fmla="*/ 256954 h 364838"/>
              <a:gd name="connsiteX1" fmla="*/ 374724 w 3473883"/>
              <a:gd name="connsiteY1" fmla="*/ 711 h 364838"/>
              <a:gd name="connsiteX2" fmla="*/ 0 w 3473883"/>
              <a:gd name="connsiteY2" fmla="*/ 364838 h 364838"/>
              <a:gd name="connsiteX0" fmla="*/ 3451377 w 3609183"/>
              <a:gd name="connsiteY0" fmla="*/ 283576 h 391460"/>
              <a:gd name="connsiteX1" fmla="*/ 374724 w 3609183"/>
              <a:gd name="connsiteY1" fmla="*/ 27333 h 391460"/>
              <a:gd name="connsiteX2" fmla="*/ 0 w 3609183"/>
              <a:gd name="connsiteY2" fmla="*/ 391460 h 391460"/>
              <a:gd name="connsiteX0" fmla="*/ 3415394 w 3574370"/>
              <a:gd name="connsiteY0" fmla="*/ 287385 h 388919"/>
              <a:gd name="connsiteX1" fmla="*/ 374724 w 3574370"/>
              <a:gd name="connsiteY1" fmla="*/ 24792 h 388919"/>
              <a:gd name="connsiteX2" fmla="*/ 0 w 3574370"/>
              <a:gd name="connsiteY2" fmla="*/ 388919 h 388919"/>
              <a:gd name="connsiteX0" fmla="*/ 3413807 w 3572835"/>
              <a:gd name="connsiteY0" fmla="*/ 281707 h 392766"/>
              <a:gd name="connsiteX1" fmla="*/ 374724 w 3572835"/>
              <a:gd name="connsiteY1" fmla="*/ 28639 h 392766"/>
              <a:gd name="connsiteX2" fmla="*/ 0 w 3572835"/>
              <a:gd name="connsiteY2" fmla="*/ 392766 h 3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2835" h="392766">
                <a:moveTo>
                  <a:pt x="3413807" y="281707"/>
                </a:moveTo>
                <a:cubicBezTo>
                  <a:pt x="4339860" y="-99217"/>
                  <a:pt x="943692" y="10129"/>
                  <a:pt x="374724" y="28639"/>
                </a:cubicBezTo>
                <a:cubicBezTo>
                  <a:pt x="-194244" y="47149"/>
                  <a:pt x="392002" y="389018"/>
                  <a:pt x="0" y="392766"/>
                </a:cubicBezTo>
              </a:path>
            </a:pathLst>
          </a:custGeom>
          <a:noFill/>
          <a:ln w="6350">
            <a:solidFill>
              <a:srgbClr val="D73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3" name="Freihandform 112"/>
          <p:cNvSpPr/>
          <p:nvPr/>
        </p:nvSpPr>
        <p:spPr>
          <a:xfrm>
            <a:off x="6107285" y="1828874"/>
            <a:ext cx="709067" cy="2642129"/>
          </a:xfrm>
          <a:custGeom>
            <a:avLst/>
            <a:gdLst>
              <a:gd name="connsiteX0" fmla="*/ 0 w 2250269"/>
              <a:gd name="connsiteY0" fmla="*/ 0 h 1389919"/>
              <a:gd name="connsiteX1" fmla="*/ 1066800 w 2250269"/>
              <a:gd name="connsiteY1" fmla="*/ 237066 h 1389919"/>
              <a:gd name="connsiteX2" fmla="*/ 2226733 w 2250269"/>
              <a:gd name="connsiteY2" fmla="*/ 1066800 h 1389919"/>
              <a:gd name="connsiteX3" fmla="*/ 1845733 w 2250269"/>
              <a:gd name="connsiteY3" fmla="*/ 1358900 h 1389919"/>
              <a:gd name="connsiteX4" fmla="*/ 1841500 w 2250269"/>
              <a:gd name="connsiteY4" fmla="*/ 1367366 h 1389919"/>
              <a:gd name="connsiteX0" fmla="*/ 0 w 2250899"/>
              <a:gd name="connsiteY0" fmla="*/ 0 h 1454840"/>
              <a:gd name="connsiteX1" fmla="*/ 1066800 w 2250899"/>
              <a:gd name="connsiteY1" fmla="*/ 237066 h 1454840"/>
              <a:gd name="connsiteX2" fmla="*/ 2226733 w 2250899"/>
              <a:gd name="connsiteY2" fmla="*/ 1066800 h 1454840"/>
              <a:gd name="connsiteX3" fmla="*/ 1845733 w 2250899"/>
              <a:gd name="connsiteY3" fmla="*/ 1358900 h 1454840"/>
              <a:gd name="connsiteX4" fmla="*/ 1752600 w 2250899"/>
              <a:gd name="connsiteY4" fmla="*/ 1449916 h 1454840"/>
              <a:gd name="connsiteX0" fmla="*/ 0 w 2274576"/>
              <a:gd name="connsiteY0" fmla="*/ 0 h 1451653"/>
              <a:gd name="connsiteX1" fmla="*/ 1066800 w 2274576"/>
              <a:gd name="connsiteY1" fmla="*/ 237066 h 1451653"/>
              <a:gd name="connsiteX2" fmla="*/ 2226733 w 2274576"/>
              <a:gd name="connsiteY2" fmla="*/ 1066800 h 1451653"/>
              <a:gd name="connsiteX3" fmla="*/ 2023533 w 2274576"/>
              <a:gd name="connsiteY3" fmla="*/ 1235075 h 1451653"/>
              <a:gd name="connsiteX4" fmla="*/ 1752600 w 2274576"/>
              <a:gd name="connsiteY4" fmla="*/ 1449916 h 1451653"/>
              <a:gd name="connsiteX0" fmla="*/ 0 w 2272925"/>
              <a:gd name="connsiteY0" fmla="*/ 0 h 1339130"/>
              <a:gd name="connsiteX1" fmla="*/ 1066800 w 2272925"/>
              <a:gd name="connsiteY1" fmla="*/ 237066 h 1339130"/>
              <a:gd name="connsiteX2" fmla="*/ 2226733 w 2272925"/>
              <a:gd name="connsiteY2" fmla="*/ 1066800 h 1339130"/>
              <a:gd name="connsiteX3" fmla="*/ 2023533 w 2272925"/>
              <a:gd name="connsiteY3" fmla="*/ 1235075 h 1339130"/>
              <a:gd name="connsiteX4" fmla="*/ 1847850 w 2272925"/>
              <a:gd name="connsiteY4" fmla="*/ 1335616 h 1339130"/>
              <a:gd name="connsiteX0" fmla="*/ 0 w 2277280"/>
              <a:gd name="connsiteY0" fmla="*/ 0 h 1349522"/>
              <a:gd name="connsiteX1" fmla="*/ 1066800 w 2277280"/>
              <a:gd name="connsiteY1" fmla="*/ 237066 h 1349522"/>
              <a:gd name="connsiteX2" fmla="*/ 2226733 w 2277280"/>
              <a:gd name="connsiteY2" fmla="*/ 1066800 h 1349522"/>
              <a:gd name="connsiteX3" fmla="*/ 2047346 w 2277280"/>
              <a:gd name="connsiteY3" fmla="*/ 1312863 h 1349522"/>
              <a:gd name="connsiteX4" fmla="*/ 1847850 w 2277280"/>
              <a:gd name="connsiteY4" fmla="*/ 1335616 h 1349522"/>
              <a:gd name="connsiteX0" fmla="*/ 0 w 2294061"/>
              <a:gd name="connsiteY0" fmla="*/ 0 h 1344349"/>
              <a:gd name="connsiteX1" fmla="*/ 1066800 w 2294061"/>
              <a:gd name="connsiteY1" fmla="*/ 237066 h 1344349"/>
              <a:gd name="connsiteX2" fmla="*/ 2226733 w 2294061"/>
              <a:gd name="connsiteY2" fmla="*/ 1066800 h 1344349"/>
              <a:gd name="connsiteX3" fmla="*/ 2047346 w 2294061"/>
              <a:gd name="connsiteY3" fmla="*/ 1312863 h 1344349"/>
              <a:gd name="connsiteX4" fmla="*/ 1847850 w 2294061"/>
              <a:gd name="connsiteY4" fmla="*/ 1335616 h 1344349"/>
              <a:gd name="connsiteX0" fmla="*/ 0 w 2317670"/>
              <a:gd name="connsiteY0" fmla="*/ 0 h 1378989"/>
              <a:gd name="connsiteX1" fmla="*/ 1066800 w 2317670"/>
              <a:gd name="connsiteY1" fmla="*/ 237066 h 1378989"/>
              <a:gd name="connsiteX2" fmla="*/ 2226733 w 2317670"/>
              <a:gd name="connsiteY2" fmla="*/ 1066800 h 1378989"/>
              <a:gd name="connsiteX3" fmla="*/ 2120371 w 2317670"/>
              <a:gd name="connsiteY3" fmla="*/ 1371600 h 1378989"/>
              <a:gd name="connsiteX4" fmla="*/ 1847850 w 2317670"/>
              <a:gd name="connsiteY4" fmla="*/ 1335616 h 1378989"/>
              <a:gd name="connsiteX0" fmla="*/ 0 w 2292693"/>
              <a:gd name="connsiteY0" fmla="*/ 0 h 1417688"/>
              <a:gd name="connsiteX1" fmla="*/ 1066800 w 2292693"/>
              <a:gd name="connsiteY1" fmla="*/ 237066 h 1417688"/>
              <a:gd name="connsiteX2" fmla="*/ 2226733 w 2292693"/>
              <a:gd name="connsiteY2" fmla="*/ 1066800 h 1417688"/>
              <a:gd name="connsiteX3" fmla="*/ 2120371 w 2292693"/>
              <a:gd name="connsiteY3" fmla="*/ 1371600 h 1417688"/>
              <a:gd name="connsiteX4" fmla="*/ 1879600 w 2292693"/>
              <a:gd name="connsiteY4" fmla="*/ 1403879 h 1417688"/>
              <a:gd name="connsiteX0" fmla="*/ 0 w 2292693"/>
              <a:gd name="connsiteY0" fmla="*/ 0 h 1423214"/>
              <a:gd name="connsiteX1" fmla="*/ 1066800 w 2292693"/>
              <a:gd name="connsiteY1" fmla="*/ 237066 h 1423214"/>
              <a:gd name="connsiteX2" fmla="*/ 2226733 w 2292693"/>
              <a:gd name="connsiteY2" fmla="*/ 1066800 h 1423214"/>
              <a:gd name="connsiteX3" fmla="*/ 2120371 w 2292693"/>
              <a:gd name="connsiteY3" fmla="*/ 1371600 h 1423214"/>
              <a:gd name="connsiteX4" fmla="*/ 1879600 w 2292693"/>
              <a:gd name="connsiteY4" fmla="*/ 1403879 h 1423214"/>
              <a:gd name="connsiteX0" fmla="*/ 0 w 2293601"/>
              <a:gd name="connsiteY0" fmla="*/ 0 h 1413605"/>
              <a:gd name="connsiteX1" fmla="*/ 1066800 w 2293601"/>
              <a:gd name="connsiteY1" fmla="*/ 237066 h 1413605"/>
              <a:gd name="connsiteX2" fmla="*/ 2226733 w 2293601"/>
              <a:gd name="connsiteY2" fmla="*/ 1066800 h 1413605"/>
              <a:gd name="connsiteX3" fmla="*/ 2120371 w 2293601"/>
              <a:gd name="connsiteY3" fmla="*/ 1371600 h 1413605"/>
              <a:gd name="connsiteX4" fmla="*/ 1846263 w 2293601"/>
              <a:gd name="connsiteY4" fmla="*/ 1389592 h 1413605"/>
              <a:gd name="connsiteX0" fmla="*/ 0 w 2293601"/>
              <a:gd name="connsiteY0" fmla="*/ 0 h 1422202"/>
              <a:gd name="connsiteX1" fmla="*/ 1066800 w 2293601"/>
              <a:gd name="connsiteY1" fmla="*/ 237066 h 1422202"/>
              <a:gd name="connsiteX2" fmla="*/ 2226733 w 2293601"/>
              <a:gd name="connsiteY2" fmla="*/ 1066800 h 1422202"/>
              <a:gd name="connsiteX3" fmla="*/ 2120371 w 2293601"/>
              <a:gd name="connsiteY3" fmla="*/ 1371600 h 1422202"/>
              <a:gd name="connsiteX4" fmla="*/ 1846263 w 2293601"/>
              <a:gd name="connsiteY4" fmla="*/ 1389592 h 1422202"/>
              <a:gd name="connsiteX0" fmla="*/ 0 w 2250960"/>
              <a:gd name="connsiteY0" fmla="*/ 0 h 1389592"/>
              <a:gd name="connsiteX1" fmla="*/ 1066800 w 2250960"/>
              <a:gd name="connsiteY1" fmla="*/ 237066 h 1389592"/>
              <a:gd name="connsiteX2" fmla="*/ 2226733 w 2250960"/>
              <a:gd name="connsiteY2" fmla="*/ 1066800 h 1389592"/>
              <a:gd name="connsiteX3" fmla="*/ 1846263 w 2250960"/>
              <a:gd name="connsiteY3" fmla="*/ 1389592 h 1389592"/>
              <a:gd name="connsiteX0" fmla="*/ 0 w 2277267"/>
              <a:gd name="connsiteY0" fmla="*/ 0 h 1389592"/>
              <a:gd name="connsiteX1" fmla="*/ 1066800 w 2277267"/>
              <a:gd name="connsiteY1" fmla="*/ 237066 h 1389592"/>
              <a:gd name="connsiteX2" fmla="*/ 2226733 w 2277267"/>
              <a:gd name="connsiteY2" fmla="*/ 1066800 h 1389592"/>
              <a:gd name="connsiteX3" fmla="*/ 1846263 w 2277267"/>
              <a:gd name="connsiteY3" fmla="*/ 1389592 h 1389592"/>
              <a:gd name="connsiteX0" fmla="*/ 0 w 2305838"/>
              <a:gd name="connsiteY0" fmla="*/ 0 h 1346729"/>
              <a:gd name="connsiteX1" fmla="*/ 1066800 w 2305838"/>
              <a:gd name="connsiteY1" fmla="*/ 237066 h 1346729"/>
              <a:gd name="connsiteX2" fmla="*/ 2226733 w 2305838"/>
              <a:gd name="connsiteY2" fmla="*/ 1066800 h 1346729"/>
              <a:gd name="connsiteX3" fmla="*/ 1944688 w 2305838"/>
              <a:gd name="connsiteY3" fmla="*/ 1346729 h 1346729"/>
              <a:gd name="connsiteX0" fmla="*/ 0 w 2276151"/>
              <a:gd name="connsiteY0" fmla="*/ 0 h 1384829"/>
              <a:gd name="connsiteX1" fmla="*/ 1066800 w 2276151"/>
              <a:gd name="connsiteY1" fmla="*/ 237066 h 1384829"/>
              <a:gd name="connsiteX2" fmla="*/ 2226733 w 2276151"/>
              <a:gd name="connsiteY2" fmla="*/ 1066800 h 1384829"/>
              <a:gd name="connsiteX3" fmla="*/ 1841500 w 2276151"/>
              <a:gd name="connsiteY3" fmla="*/ 1384829 h 1384829"/>
              <a:gd name="connsiteX0" fmla="*/ 0 w 2289719"/>
              <a:gd name="connsiteY0" fmla="*/ 0 h 1407054"/>
              <a:gd name="connsiteX1" fmla="*/ 1066800 w 2289719"/>
              <a:gd name="connsiteY1" fmla="*/ 237066 h 1407054"/>
              <a:gd name="connsiteX2" fmla="*/ 2226733 w 2289719"/>
              <a:gd name="connsiteY2" fmla="*/ 1066800 h 1407054"/>
              <a:gd name="connsiteX3" fmla="*/ 1893888 w 2289719"/>
              <a:gd name="connsiteY3" fmla="*/ 1407054 h 1407054"/>
              <a:gd name="connsiteX0" fmla="*/ 0 w 2281958"/>
              <a:gd name="connsiteY0" fmla="*/ 0 h 1380066"/>
              <a:gd name="connsiteX1" fmla="*/ 1066800 w 2281958"/>
              <a:gd name="connsiteY1" fmla="*/ 237066 h 1380066"/>
              <a:gd name="connsiteX2" fmla="*/ 2226733 w 2281958"/>
              <a:gd name="connsiteY2" fmla="*/ 1066800 h 1380066"/>
              <a:gd name="connsiteX3" fmla="*/ 1865313 w 2281958"/>
              <a:gd name="connsiteY3" fmla="*/ 1380066 h 1380066"/>
              <a:gd name="connsiteX0" fmla="*/ 0 w 2258146"/>
              <a:gd name="connsiteY0" fmla="*/ 0 h 1380066"/>
              <a:gd name="connsiteX1" fmla="*/ 1042988 w 2258146"/>
              <a:gd name="connsiteY1" fmla="*/ 237066 h 1380066"/>
              <a:gd name="connsiteX2" fmla="*/ 2202921 w 2258146"/>
              <a:gd name="connsiteY2" fmla="*/ 1066800 h 1380066"/>
              <a:gd name="connsiteX3" fmla="*/ 1841501 w 2258146"/>
              <a:gd name="connsiteY3" fmla="*/ 1380066 h 1380066"/>
              <a:gd name="connsiteX0" fmla="*/ 0 w 2258146"/>
              <a:gd name="connsiteY0" fmla="*/ 3 h 1380069"/>
              <a:gd name="connsiteX1" fmla="*/ 1042988 w 2258146"/>
              <a:gd name="connsiteY1" fmla="*/ 237069 h 1380069"/>
              <a:gd name="connsiteX2" fmla="*/ 2202921 w 2258146"/>
              <a:gd name="connsiteY2" fmla="*/ 1066803 h 1380069"/>
              <a:gd name="connsiteX3" fmla="*/ 1841501 w 2258146"/>
              <a:gd name="connsiteY3" fmla="*/ 1380069 h 1380069"/>
              <a:gd name="connsiteX0" fmla="*/ 0 w 2252708"/>
              <a:gd name="connsiteY0" fmla="*/ 3 h 1356256"/>
              <a:gd name="connsiteX1" fmla="*/ 1042988 w 2252708"/>
              <a:gd name="connsiteY1" fmla="*/ 237069 h 1356256"/>
              <a:gd name="connsiteX2" fmla="*/ 2202921 w 2252708"/>
              <a:gd name="connsiteY2" fmla="*/ 1066803 h 1356256"/>
              <a:gd name="connsiteX3" fmla="*/ 1819276 w 2252708"/>
              <a:gd name="connsiteY3" fmla="*/ 1356256 h 1356256"/>
              <a:gd name="connsiteX0" fmla="*/ 0 w 2213348"/>
              <a:gd name="connsiteY0" fmla="*/ 3 h 2642131"/>
              <a:gd name="connsiteX1" fmla="*/ 1042988 w 2213348"/>
              <a:gd name="connsiteY1" fmla="*/ 237069 h 2642131"/>
              <a:gd name="connsiteX2" fmla="*/ 2202921 w 2213348"/>
              <a:gd name="connsiteY2" fmla="*/ 1066803 h 2642131"/>
              <a:gd name="connsiteX3" fmla="*/ 336551 w 2213348"/>
              <a:gd name="connsiteY3" fmla="*/ 2642131 h 2642131"/>
              <a:gd name="connsiteX0" fmla="*/ 131190 w 1174693"/>
              <a:gd name="connsiteY0" fmla="*/ 3 h 2642131"/>
              <a:gd name="connsiteX1" fmla="*/ 1174178 w 1174693"/>
              <a:gd name="connsiteY1" fmla="*/ 237069 h 2642131"/>
              <a:gd name="connsiteX2" fmla="*/ 10011 w 1174693"/>
              <a:gd name="connsiteY2" fmla="*/ 1022353 h 2642131"/>
              <a:gd name="connsiteX3" fmla="*/ 467741 w 1174693"/>
              <a:gd name="connsiteY3" fmla="*/ 2642131 h 2642131"/>
              <a:gd name="connsiteX0" fmla="*/ 128388 w 572466"/>
              <a:gd name="connsiteY0" fmla="*/ 1 h 2642129"/>
              <a:gd name="connsiteX1" fmla="*/ 180776 w 572466"/>
              <a:gd name="connsiteY1" fmla="*/ 630767 h 2642129"/>
              <a:gd name="connsiteX2" fmla="*/ 7209 w 572466"/>
              <a:gd name="connsiteY2" fmla="*/ 1022351 h 2642129"/>
              <a:gd name="connsiteX3" fmla="*/ 464939 w 572466"/>
              <a:gd name="connsiteY3" fmla="*/ 2642129 h 2642129"/>
              <a:gd name="connsiteX0" fmla="*/ 0 w 336551"/>
              <a:gd name="connsiteY0" fmla="*/ 1 h 2642129"/>
              <a:gd name="connsiteX1" fmla="*/ 52388 w 336551"/>
              <a:gd name="connsiteY1" fmla="*/ 630767 h 2642129"/>
              <a:gd name="connsiteX2" fmla="*/ 336551 w 336551"/>
              <a:gd name="connsiteY2" fmla="*/ 2642129 h 2642129"/>
              <a:gd name="connsiteX0" fmla="*/ 8858 w 345409"/>
              <a:gd name="connsiteY0" fmla="*/ 1 h 2642129"/>
              <a:gd name="connsiteX1" fmla="*/ 4096 w 345409"/>
              <a:gd name="connsiteY1" fmla="*/ 1326092 h 2642129"/>
              <a:gd name="connsiteX2" fmla="*/ 345409 w 345409"/>
              <a:gd name="connsiteY2" fmla="*/ 2642129 h 2642129"/>
              <a:gd name="connsiteX0" fmla="*/ 8858 w 709067"/>
              <a:gd name="connsiteY0" fmla="*/ 1 h 2642129"/>
              <a:gd name="connsiteX1" fmla="*/ 4096 w 709067"/>
              <a:gd name="connsiteY1" fmla="*/ 1326092 h 2642129"/>
              <a:gd name="connsiteX2" fmla="*/ 345409 w 709067"/>
              <a:gd name="connsiteY2" fmla="*/ 2642129 h 264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9067" h="2642129">
                <a:moveTo>
                  <a:pt x="8858" y="1"/>
                </a:moveTo>
                <a:cubicBezTo>
                  <a:pt x="494809" y="-528"/>
                  <a:pt x="-51996" y="885737"/>
                  <a:pt x="4096" y="1326092"/>
                </a:cubicBezTo>
                <a:cubicBezTo>
                  <a:pt x="60188" y="1766447"/>
                  <a:pt x="1308559" y="2642195"/>
                  <a:pt x="345409" y="2642129"/>
                </a:cubicBezTo>
              </a:path>
            </a:pathLst>
          </a:custGeom>
          <a:noFill/>
          <a:ln w="6350">
            <a:solidFill>
              <a:srgbClr val="D73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0" name="Freihandform 119"/>
          <p:cNvSpPr/>
          <p:nvPr/>
        </p:nvSpPr>
        <p:spPr>
          <a:xfrm>
            <a:off x="6106273" y="2512341"/>
            <a:ext cx="2442495" cy="352811"/>
          </a:xfrm>
          <a:custGeom>
            <a:avLst/>
            <a:gdLst>
              <a:gd name="connsiteX0" fmla="*/ 0 w 2250269"/>
              <a:gd name="connsiteY0" fmla="*/ 0 h 1389919"/>
              <a:gd name="connsiteX1" fmla="*/ 1066800 w 2250269"/>
              <a:gd name="connsiteY1" fmla="*/ 237066 h 1389919"/>
              <a:gd name="connsiteX2" fmla="*/ 2226733 w 2250269"/>
              <a:gd name="connsiteY2" fmla="*/ 1066800 h 1389919"/>
              <a:gd name="connsiteX3" fmla="*/ 1845733 w 2250269"/>
              <a:gd name="connsiteY3" fmla="*/ 1358900 h 1389919"/>
              <a:gd name="connsiteX4" fmla="*/ 1841500 w 2250269"/>
              <a:gd name="connsiteY4" fmla="*/ 1367366 h 1389919"/>
              <a:gd name="connsiteX0" fmla="*/ 0 w 2250899"/>
              <a:gd name="connsiteY0" fmla="*/ 0 h 1454840"/>
              <a:gd name="connsiteX1" fmla="*/ 1066800 w 2250899"/>
              <a:gd name="connsiteY1" fmla="*/ 237066 h 1454840"/>
              <a:gd name="connsiteX2" fmla="*/ 2226733 w 2250899"/>
              <a:gd name="connsiteY2" fmla="*/ 1066800 h 1454840"/>
              <a:gd name="connsiteX3" fmla="*/ 1845733 w 2250899"/>
              <a:gd name="connsiteY3" fmla="*/ 1358900 h 1454840"/>
              <a:gd name="connsiteX4" fmla="*/ 1752600 w 2250899"/>
              <a:gd name="connsiteY4" fmla="*/ 1449916 h 1454840"/>
              <a:gd name="connsiteX0" fmla="*/ 0 w 2274576"/>
              <a:gd name="connsiteY0" fmla="*/ 0 h 1451653"/>
              <a:gd name="connsiteX1" fmla="*/ 1066800 w 2274576"/>
              <a:gd name="connsiteY1" fmla="*/ 237066 h 1451653"/>
              <a:gd name="connsiteX2" fmla="*/ 2226733 w 2274576"/>
              <a:gd name="connsiteY2" fmla="*/ 1066800 h 1451653"/>
              <a:gd name="connsiteX3" fmla="*/ 2023533 w 2274576"/>
              <a:gd name="connsiteY3" fmla="*/ 1235075 h 1451653"/>
              <a:gd name="connsiteX4" fmla="*/ 1752600 w 2274576"/>
              <a:gd name="connsiteY4" fmla="*/ 1449916 h 1451653"/>
              <a:gd name="connsiteX0" fmla="*/ 0 w 2272925"/>
              <a:gd name="connsiteY0" fmla="*/ 0 h 1339130"/>
              <a:gd name="connsiteX1" fmla="*/ 1066800 w 2272925"/>
              <a:gd name="connsiteY1" fmla="*/ 237066 h 1339130"/>
              <a:gd name="connsiteX2" fmla="*/ 2226733 w 2272925"/>
              <a:gd name="connsiteY2" fmla="*/ 1066800 h 1339130"/>
              <a:gd name="connsiteX3" fmla="*/ 2023533 w 2272925"/>
              <a:gd name="connsiteY3" fmla="*/ 1235075 h 1339130"/>
              <a:gd name="connsiteX4" fmla="*/ 1847850 w 2272925"/>
              <a:gd name="connsiteY4" fmla="*/ 1335616 h 1339130"/>
              <a:gd name="connsiteX0" fmla="*/ 0 w 2277280"/>
              <a:gd name="connsiteY0" fmla="*/ 0 h 1349522"/>
              <a:gd name="connsiteX1" fmla="*/ 1066800 w 2277280"/>
              <a:gd name="connsiteY1" fmla="*/ 237066 h 1349522"/>
              <a:gd name="connsiteX2" fmla="*/ 2226733 w 2277280"/>
              <a:gd name="connsiteY2" fmla="*/ 1066800 h 1349522"/>
              <a:gd name="connsiteX3" fmla="*/ 2047346 w 2277280"/>
              <a:gd name="connsiteY3" fmla="*/ 1312863 h 1349522"/>
              <a:gd name="connsiteX4" fmla="*/ 1847850 w 2277280"/>
              <a:gd name="connsiteY4" fmla="*/ 1335616 h 1349522"/>
              <a:gd name="connsiteX0" fmla="*/ 0 w 2294061"/>
              <a:gd name="connsiteY0" fmla="*/ 0 h 1344349"/>
              <a:gd name="connsiteX1" fmla="*/ 1066800 w 2294061"/>
              <a:gd name="connsiteY1" fmla="*/ 237066 h 1344349"/>
              <a:gd name="connsiteX2" fmla="*/ 2226733 w 2294061"/>
              <a:gd name="connsiteY2" fmla="*/ 1066800 h 1344349"/>
              <a:gd name="connsiteX3" fmla="*/ 2047346 w 2294061"/>
              <a:gd name="connsiteY3" fmla="*/ 1312863 h 1344349"/>
              <a:gd name="connsiteX4" fmla="*/ 1847850 w 2294061"/>
              <a:gd name="connsiteY4" fmla="*/ 1335616 h 1344349"/>
              <a:gd name="connsiteX0" fmla="*/ 0 w 2317670"/>
              <a:gd name="connsiteY0" fmla="*/ 0 h 1378989"/>
              <a:gd name="connsiteX1" fmla="*/ 1066800 w 2317670"/>
              <a:gd name="connsiteY1" fmla="*/ 237066 h 1378989"/>
              <a:gd name="connsiteX2" fmla="*/ 2226733 w 2317670"/>
              <a:gd name="connsiteY2" fmla="*/ 1066800 h 1378989"/>
              <a:gd name="connsiteX3" fmla="*/ 2120371 w 2317670"/>
              <a:gd name="connsiteY3" fmla="*/ 1371600 h 1378989"/>
              <a:gd name="connsiteX4" fmla="*/ 1847850 w 2317670"/>
              <a:gd name="connsiteY4" fmla="*/ 1335616 h 1378989"/>
              <a:gd name="connsiteX0" fmla="*/ 0 w 2292693"/>
              <a:gd name="connsiteY0" fmla="*/ 0 h 1417688"/>
              <a:gd name="connsiteX1" fmla="*/ 1066800 w 2292693"/>
              <a:gd name="connsiteY1" fmla="*/ 237066 h 1417688"/>
              <a:gd name="connsiteX2" fmla="*/ 2226733 w 2292693"/>
              <a:gd name="connsiteY2" fmla="*/ 1066800 h 1417688"/>
              <a:gd name="connsiteX3" fmla="*/ 2120371 w 2292693"/>
              <a:gd name="connsiteY3" fmla="*/ 1371600 h 1417688"/>
              <a:gd name="connsiteX4" fmla="*/ 1879600 w 2292693"/>
              <a:gd name="connsiteY4" fmla="*/ 1403879 h 1417688"/>
              <a:gd name="connsiteX0" fmla="*/ 0 w 2292693"/>
              <a:gd name="connsiteY0" fmla="*/ 0 h 1423214"/>
              <a:gd name="connsiteX1" fmla="*/ 1066800 w 2292693"/>
              <a:gd name="connsiteY1" fmla="*/ 237066 h 1423214"/>
              <a:gd name="connsiteX2" fmla="*/ 2226733 w 2292693"/>
              <a:gd name="connsiteY2" fmla="*/ 1066800 h 1423214"/>
              <a:gd name="connsiteX3" fmla="*/ 2120371 w 2292693"/>
              <a:gd name="connsiteY3" fmla="*/ 1371600 h 1423214"/>
              <a:gd name="connsiteX4" fmla="*/ 1879600 w 2292693"/>
              <a:gd name="connsiteY4" fmla="*/ 1403879 h 1423214"/>
              <a:gd name="connsiteX0" fmla="*/ 0 w 2293601"/>
              <a:gd name="connsiteY0" fmla="*/ 0 h 1413605"/>
              <a:gd name="connsiteX1" fmla="*/ 1066800 w 2293601"/>
              <a:gd name="connsiteY1" fmla="*/ 237066 h 1413605"/>
              <a:gd name="connsiteX2" fmla="*/ 2226733 w 2293601"/>
              <a:gd name="connsiteY2" fmla="*/ 1066800 h 1413605"/>
              <a:gd name="connsiteX3" fmla="*/ 2120371 w 2293601"/>
              <a:gd name="connsiteY3" fmla="*/ 1371600 h 1413605"/>
              <a:gd name="connsiteX4" fmla="*/ 1846263 w 2293601"/>
              <a:gd name="connsiteY4" fmla="*/ 1389592 h 1413605"/>
              <a:gd name="connsiteX0" fmla="*/ 0 w 2293601"/>
              <a:gd name="connsiteY0" fmla="*/ 0 h 1422202"/>
              <a:gd name="connsiteX1" fmla="*/ 1066800 w 2293601"/>
              <a:gd name="connsiteY1" fmla="*/ 237066 h 1422202"/>
              <a:gd name="connsiteX2" fmla="*/ 2226733 w 2293601"/>
              <a:gd name="connsiteY2" fmla="*/ 1066800 h 1422202"/>
              <a:gd name="connsiteX3" fmla="*/ 2120371 w 2293601"/>
              <a:gd name="connsiteY3" fmla="*/ 1371600 h 1422202"/>
              <a:gd name="connsiteX4" fmla="*/ 1846263 w 2293601"/>
              <a:gd name="connsiteY4" fmla="*/ 1389592 h 1422202"/>
              <a:gd name="connsiteX0" fmla="*/ 0 w 2250960"/>
              <a:gd name="connsiteY0" fmla="*/ 0 h 1389592"/>
              <a:gd name="connsiteX1" fmla="*/ 1066800 w 2250960"/>
              <a:gd name="connsiteY1" fmla="*/ 237066 h 1389592"/>
              <a:gd name="connsiteX2" fmla="*/ 2226733 w 2250960"/>
              <a:gd name="connsiteY2" fmla="*/ 1066800 h 1389592"/>
              <a:gd name="connsiteX3" fmla="*/ 1846263 w 2250960"/>
              <a:gd name="connsiteY3" fmla="*/ 1389592 h 1389592"/>
              <a:gd name="connsiteX0" fmla="*/ 0 w 2277267"/>
              <a:gd name="connsiteY0" fmla="*/ 0 h 1389592"/>
              <a:gd name="connsiteX1" fmla="*/ 1066800 w 2277267"/>
              <a:gd name="connsiteY1" fmla="*/ 237066 h 1389592"/>
              <a:gd name="connsiteX2" fmla="*/ 2226733 w 2277267"/>
              <a:gd name="connsiteY2" fmla="*/ 1066800 h 1389592"/>
              <a:gd name="connsiteX3" fmla="*/ 1846263 w 2277267"/>
              <a:gd name="connsiteY3" fmla="*/ 1389592 h 1389592"/>
              <a:gd name="connsiteX0" fmla="*/ 0 w 2305838"/>
              <a:gd name="connsiteY0" fmla="*/ 0 h 1346729"/>
              <a:gd name="connsiteX1" fmla="*/ 1066800 w 2305838"/>
              <a:gd name="connsiteY1" fmla="*/ 237066 h 1346729"/>
              <a:gd name="connsiteX2" fmla="*/ 2226733 w 2305838"/>
              <a:gd name="connsiteY2" fmla="*/ 1066800 h 1346729"/>
              <a:gd name="connsiteX3" fmla="*/ 1944688 w 2305838"/>
              <a:gd name="connsiteY3" fmla="*/ 1346729 h 1346729"/>
              <a:gd name="connsiteX0" fmla="*/ 0 w 2276151"/>
              <a:gd name="connsiteY0" fmla="*/ 0 h 1384829"/>
              <a:gd name="connsiteX1" fmla="*/ 1066800 w 2276151"/>
              <a:gd name="connsiteY1" fmla="*/ 237066 h 1384829"/>
              <a:gd name="connsiteX2" fmla="*/ 2226733 w 2276151"/>
              <a:gd name="connsiteY2" fmla="*/ 1066800 h 1384829"/>
              <a:gd name="connsiteX3" fmla="*/ 1841500 w 2276151"/>
              <a:gd name="connsiteY3" fmla="*/ 1384829 h 1384829"/>
              <a:gd name="connsiteX0" fmla="*/ 0 w 2289719"/>
              <a:gd name="connsiteY0" fmla="*/ 0 h 1407054"/>
              <a:gd name="connsiteX1" fmla="*/ 1066800 w 2289719"/>
              <a:gd name="connsiteY1" fmla="*/ 237066 h 1407054"/>
              <a:gd name="connsiteX2" fmla="*/ 2226733 w 2289719"/>
              <a:gd name="connsiteY2" fmla="*/ 1066800 h 1407054"/>
              <a:gd name="connsiteX3" fmla="*/ 1893888 w 2289719"/>
              <a:gd name="connsiteY3" fmla="*/ 1407054 h 1407054"/>
              <a:gd name="connsiteX0" fmla="*/ 0 w 2281958"/>
              <a:gd name="connsiteY0" fmla="*/ 0 h 1380066"/>
              <a:gd name="connsiteX1" fmla="*/ 1066800 w 2281958"/>
              <a:gd name="connsiteY1" fmla="*/ 237066 h 1380066"/>
              <a:gd name="connsiteX2" fmla="*/ 2226733 w 2281958"/>
              <a:gd name="connsiteY2" fmla="*/ 1066800 h 1380066"/>
              <a:gd name="connsiteX3" fmla="*/ 1865313 w 2281958"/>
              <a:gd name="connsiteY3" fmla="*/ 1380066 h 1380066"/>
              <a:gd name="connsiteX0" fmla="*/ 0 w 2258146"/>
              <a:gd name="connsiteY0" fmla="*/ 0 h 1380066"/>
              <a:gd name="connsiteX1" fmla="*/ 1042988 w 2258146"/>
              <a:gd name="connsiteY1" fmla="*/ 237066 h 1380066"/>
              <a:gd name="connsiteX2" fmla="*/ 2202921 w 2258146"/>
              <a:gd name="connsiteY2" fmla="*/ 1066800 h 1380066"/>
              <a:gd name="connsiteX3" fmla="*/ 1841501 w 2258146"/>
              <a:gd name="connsiteY3" fmla="*/ 1380066 h 1380066"/>
              <a:gd name="connsiteX0" fmla="*/ 0 w 2258146"/>
              <a:gd name="connsiteY0" fmla="*/ 3 h 1380069"/>
              <a:gd name="connsiteX1" fmla="*/ 1042988 w 2258146"/>
              <a:gd name="connsiteY1" fmla="*/ 237069 h 1380069"/>
              <a:gd name="connsiteX2" fmla="*/ 2202921 w 2258146"/>
              <a:gd name="connsiteY2" fmla="*/ 1066803 h 1380069"/>
              <a:gd name="connsiteX3" fmla="*/ 1841501 w 2258146"/>
              <a:gd name="connsiteY3" fmla="*/ 1380069 h 1380069"/>
              <a:gd name="connsiteX0" fmla="*/ 0 w 2252708"/>
              <a:gd name="connsiteY0" fmla="*/ 3 h 1356256"/>
              <a:gd name="connsiteX1" fmla="*/ 1042988 w 2252708"/>
              <a:gd name="connsiteY1" fmla="*/ 237069 h 1356256"/>
              <a:gd name="connsiteX2" fmla="*/ 2202921 w 2252708"/>
              <a:gd name="connsiteY2" fmla="*/ 1066803 h 1356256"/>
              <a:gd name="connsiteX3" fmla="*/ 1819276 w 2252708"/>
              <a:gd name="connsiteY3" fmla="*/ 1356256 h 1356256"/>
              <a:gd name="connsiteX0" fmla="*/ 0 w 2558845"/>
              <a:gd name="connsiteY0" fmla="*/ 313805 h 1388421"/>
              <a:gd name="connsiteX1" fmla="*/ 1042988 w 2558845"/>
              <a:gd name="connsiteY1" fmla="*/ 550871 h 1388421"/>
              <a:gd name="connsiteX2" fmla="*/ 2202921 w 2558845"/>
              <a:gd name="connsiteY2" fmla="*/ 1380605 h 1388421"/>
              <a:gd name="connsiteX3" fmla="*/ 2381251 w 2558845"/>
              <a:gd name="connsiteY3" fmla="*/ 8 h 1388421"/>
              <a:gd name="connsiteX0" fmla="*/ 0 w 2546461"/>
              <a:gd name="connsiteY0" fmla="*/ 315392 h 1390048"/>
              <a:gd name="connsiteX1" fmla="*/ 1042988 w 2546461"/>
              <a:gd name="connsiteY1" fmla="*/ 552458 h 1390048"/>
              <a:gd name="connsiteX2" fmla="*/ 2202921 w 2546461"/>
              <a:gd name="connsiteY2" fmla="*/ 1382192 h 1390048"/>
              <a:gd name="connsiteX3" fmla="*/ 2365376 w 2546461"/>
              <a:gd name="connsiteY3" fmla="*/ 8 h 1390048"/>
              <a:gd name="connsiteX0" fmla="*/ 0 w 2457614"/>
              <a:gd name="connsiteY0" fmla="*/ 315424 h 552680"/>
              <a:gd name="connsiteX1" fmla="*/ 1042988 w 2457614"/>
              <a:gd name="connsiteY1" fmla="*/ 552490 h 552680"/>
              <a:gd name="connsiteX2" fmla="*/ 1566333 w 2457614"/>
              <a:gd name="connsiteY2" fmla="*/ 348762 h 552680"/>
              <a:gd name="connsiteX3" fmla="*/ 2365376 w 2457614"/>
              <a:gd name="connsiteY3" fmla="*/ 40 h 552680"/>
              <a:gd name="connsiteX0" fmla="*/ 0 w 2461545"/>
              <a:gd name="connsiteY0" fmla="*/ 315417 h 352764"/>
              <a:gd name="connsiteX1" fmla="*/ 709613 w 2461545"/>
              <a:gd name="connsiteY1" fmla="*/ 196883 h 352764"/>
              <a:gd name="connsiteX2" fmla="*/ 1566333 w 2461545"/>
              <a:gd name="connsiteY2" fmla="*/ 348755 h 352764"/>
              <a:gd name="connsiteX3" fmla="*/ 2365376 w 2461545"/>
              <a:gd name="connsiteY3" fmla="*/ 33 h 352764"/>
              <a:gd name="connsiteX0" fmla="*/ 0 w 2442495"/>
              <a:gd name="connsiteY0" fmla="*/ 301129 h 352811"/>
              <a:gd name="connsiteX1" fmla="*/ 690563 w 2442495"/>
              <a:gd name="connsiteY1" fmla="*/ 196883 h 352811"/>
              <a:gd name="connsiteX2" fmla="*/ 1547283 w 2442495"/>
              <a:gd name="connsiteY2" fmla="*/ 348755 h 352811"/>
              <a:gd name="connsiteX3" fmla="*/ 2346326 w 2442495"/>
              <a:gd name="connsiteY3" fmla="*/ 33 h 35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495" h="352811">
                <a:moveTo>
                  <a:pt x="0" y="301129"/>
                </a:moveTo>
                <a:cubicBezTo>
                  <a:pt x="485951" y="300600"/>
                  <a:pt x="432683" y="188945"/>
                  <a:pt x="690563" y="196883"/>
                </a:cubicBezTo>
                <a:cubicBezTo>
                  <a:pt x="948443" y="204821"/>
                  <a:pt x="1271323" y="381563"/>
                  <a:pt x="1547283" y="348755"/>
                </a:cubicBezTo>
                <a:cubicBezTo>
                  <a:pt x="1823243" y="315947"/>
                  <a:pt x="2738328" y="-3715"/>
                  <a:pt x="2346326" y="33"/>
                </a:cubicBezTo>
              </a:path>
            </a:pathLst>
          </a:custGeom>
          <a:noFill/>
          <a:ln w="6350">
            <a:solidFill>
              <a:srgbClr val="AA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1" name="Freihandform 120"/>
          <p:cNvSpPr/>
          <p:nvPr/>
        </p:nvSpPr>
        <p:spPr>
          <a:xfrm>
            <a:off x="10257031" y="4851900"/>
            <a:ext cx="1891359" cy="1620262"/>
          </a:xfrm>
          <a:custGeom>
            <a:avLst/>
            <a:gdLst>
              <a:gd name="connsiteX0" fmla="*/ 0 w 2250269"/>
              <a:gd name="connsiteY0" fmla="*/ 0 h 1389919"/>
              <a:gd name="connsiteX1" fmla="*/ 1066800 w 2250269"/>
              <a:gd name="connsiteY1" fmla="*/ 237066 h 1389919"/>
              <a:gd name="connsiteX2" fmla="*/ 2226733 w 2250269"/>
              <a:gd name="connsiteY2" fmla="*/ 1066800 h 1389919"/>
              <a:gd name="connsiteX3" fmla="*/ 1845733 w 2250269"/>
              <a:gd name="connsiteY3" fmla="*/ 1358900 h 1389919"/>
              <a:gd name="connsiteX4" fmla="*/ 1841500 w 2250269"/>
              <a:gd name="connsiteY4" fmla="*/ 1367366 h 1389919"/>
              <a:gd name="connsiteX0" fmla="*/ 0 w 2250899"/>
              <a:gd name="connsiteY0" fmla="*/ 0 h 1454840"/>
              <a:gd name="connsiteX1" fmla="*/ 1066800 w 2250899"/>
              <a:gd name="connsiteY1" fmla="*/ 237066 h 1454840"/>
              <a:gd name="connsiteX2" fmla="*/ 2226733 w 2250899"/>
              <a:gd name="connsiteY2" fmla="*/ 1066800 h 1454840"/>
              <a:gd name="connsiteX3" fmla="*/ 1845733 w 2250899"/>
              <a:gd name="connsiteY3" fmla="*/ 1358900 h 1454840"/>
              <a:gd name="connsiteX4" fmla="*/ 1752600 w 2250899"/>
              <a:gd name="connsiteY4" fmla="*/ 1449916 h 1454840"/>
              <a:gd name="connsiteX0" fmla="*/ 0 w 2274576"/>
              <a:gd name="connsiteY0" fmla="*/ 0 h 1451653"/>
              <a:gd name="connsiteX1" fmla="*/ 1066800 w 2274576"/>
              <a:gd name="connsiteY1" fmla="*/ 237066 h 1451653"/>
              <a:gd name="connsiteX2" fmla="*/ 2226733 w 2274576"/>
              <a:gd name="connsiteY2" fmla="*/ 1066800 h 1451653"/>
              <a:gd name="connsiteX3" fmla="*/ 2023533 w 2274576"/>
              <a:gd name="connsiteY3" fmla="*/ 1235075 h 1451653"/>
              <a:gd name="connsiteX4" fmla="*/ 1752600 w 2274576"/>
              <a:gd name="connsiteY4" fmla="*/ 1449916 h 1451653"/>
              <a:gd name="connsiteX0" fmla="*/ 0 w 2272925"/>
              <a:gd name="connsiteY0" fmla="*/ 0 h 1339130"/>
              <a:gd name="connsiteX1" fmla="*/ 1066800 w 2272925"/>
              <a:gd name="connsiteY1" fmla="*/ 237066 h 1339130"/>
              <a:gd name="connsiteX2" fmla="*/ 2226733 w 2272925"/>
              <a:gd name="connsiteY2" fmla="*/ 1066800 h 1339130"/>
              <a:gd name="connsiteX3" fmla="*/ 2023533 w 2272925"/>
              <a:gd name="connsiteY3" fmla="*/ 1235075 h 1339130"/>
              <a:gd name="connsiteX4" fmla="*/ 1847850 w 2272925"/>
              <a:gd name="connsiteY4" fmla="*/ 1335616 h 1339130"/>
              <a:gd name="connsiteX0" fmla="*/ 0 w 2277280"/>
              <a:gd name="connsiteY0" fmla="*/ 0 h 1349522"/>
              <a:gd name="connsiteX1" fmla="*/ 1066800 w 2277280"/>
              <a:gd name="connsiteY1" fmla="*/ 237066 h 1349522"/>
              <a:gd name="connsiteX2" fmla="*/ 2226733 w 2277280"/>
              <a:gd name="connsiteY2" fmla="*/ 1066800 h 1349522"/>
              <a:gd name="connsiteX3" fmla="*/ 2047346 w 2277280"/>
              <a:gd name="connsiteY3" fmla="*/ 1312863 h 1349522"/>
              <a:gd name="connsiteX4" fmla="*/ 1847850 w 2277280"/>
              <a:gd name="connsiteY4" fmla="*/ 1335616 h 1349522"/>
              <a:gd name="connsiteX0" fmla="*/ 0 w 2294061"/>
              <a:gd name="connsiteY0" fmla="*/ 0 h 1344349"/>
              <a:gd name="connsiteX1" fmla="*/ 1066800 w 2294061"/>
              <a:gd name="connsiteY1" fmla="*/ 237066 h 1344349"/>
              <a:gd name="connsiteX2" fmla="*/ 2226733 w 2294061"/>
              <a:gd name="connsiteY2" fmla="*/ 1066800 h 1344349"/>
              <a:gd name="connsiteX3" fmla="*/ 2047346 w 2294061"/>
              <a:gd name="connsiteY3" fmla="*/ 1312863 h 1344349"/>
              <a:gd name="connsiteX4" fmla="*/ 1847850 w 2294061"/>
              <a:gd name="connsiteY4" fmla="*/ 1335616 h 1344349"/>
              <a:gd name="connsiteX0" fmla="*/ 0 w 2317670"/>
              <a:gd name="connsiteY0" fmla="*/ 0 h 1378989"/>
              <a:gd name="connsiteX1" fmla="*/ 1066800 w 2317670"/>
              <a:gd name="connsiteY1" fmla="*/ 237066 h 1378989"/>
              <a:gd name="connsiteX2" fmla="*/ 2226733 w 2317670"/>
              <a:gd name="connsiteY2" fmla="*/ 1066800 h 1378989"/>
              <a:gd name="connsiteX3" fmla="*/ 2120371 w 2317670"/>
              <a:gd name="connsiteY3" fmla="*/ 1371600 h 1378989"/>
              <a:gd name="connsiteX4" fmla="*/ 1847850 w 2317670"/>
              <a:gd name="connsiteY4" fmla="*/ 1335616 h 1378989"/>
              <a:gd name="connsiteX0" fmla="*/ 0 w 2292693"/>
              <a:gd name="connsiteY0" fmla="*/ 0 h 1417688"/>
              <a:gd name="connsiteX1" fmla="*/ 1066800 w 2292693"/>
              <a:gd name="connsiteY1" fmla="*/ 237066 h 1417688"/>
              <a:gd name="connsiteX2" fmla="*/ 2226733 w 2292693"/>
              <a:gd name="connsiteY2" fmla="*/ 1066800 h 1417688"/>
              <a:gd name="connsiteX3" fmla="*/ 2120371 w 2292693"/>
              <a:gd name="connsiteY3" fmla="*/ 1371600 h 1417688"/>
              <a:gd name="connsiteX4" fmla="*/ 1879600 w 2292693"/>
              <a:gd name="connsiteY4" fmla="*/ 1403879 h 1417688"/>
              <a:gd name="connsiteX0" fmla="*/ 0 w 2292693"/>
              <a:gd name="connsiteY0" fmla="*/ 0 h 1423214"/>
              <a:gd name="connsiteX1" fmla="*/ 1066800 w 2292693"/>
              <a:gd name="connsiteY1" fmla="*/ 237066 h 1423214"/>
              <a:gd name="connsiteX2" fmla="*/ 2226733 w 2292693"/>
              <a:gd name="connsiteY2" fmla="*/ 1066800 h 1423214"/>
              <a:gd name="connsiteX3" fmla="*/ 2120371 w 2292693"/>
              <a:gd name="connsiteY3" fmla="*/ 1371600 h 1423214"/>
              <a:gd name="connsiteX4" fmla="*/ 1879600 w 2292693"/>
              <a:gd name="connsiteY4" fmla="*/ 1403879 h 1423214"/>
              <a:gd name="connsiteX0" fmla="*/ 0 w 2293601"/>
              <a:gd name="connsiteY0" fmla="*/ 0 h 1413605"/>
              <a:gd name="connsiteX1" fmla="*/ 1066800 w 2293601"/>
              <a:gd name="connsiteY1" fmla="*/ 237066 h 1413605"/>
              <a:gd name="connsiteX2" fmla="*/ 2226733 w 2293601"/>
              <a:gd name="connsiteY2" fmla="*/ 1066800 h 1413605"/>
              <a:gd name="connsiteX3" fmla="*/ 2120371 w 2293601"/>
              <a:gd name="connsiteY3" fmla="*/ 1371600 h 1413605"/>
              <a:gd name="connsiteX4" fmla="*/ 1846263 w 2293601"/>
              <a:gd name="connsiteY4" fmla="*/ 1389592 h 1413605"/>
              <a:gd name="connsiteX0" fmla="*/ 0 w 2293601"/>
              <a:gd name="connsiteY0" fmla="*/ 0 h 1422202"/>
              <a:gd name="connsiteX1" fmla="*/ 1066800 w 2293601"/>
              <a:gd name="connsiteY1" fmla="*/ 237066 h 1422202"/>
              <a:gd name="connsiteX2" fmla="*/ 2226733 w 2293601"/>
              <a:gd name="connsiteY2" fmla="*/ 1066800 h 1422202"/>
              <a:gd name="connsiteX3" fmla="*/ 2120371 w 2293601"/>
              <a:gd name="connsiteY3" fmla="*/ 1371600 h 1422202"/>
              <a:gd name="connsiteX4" fmla="*/ 1846263 w 2293601"/>
              <a:gd name="connsiteY4" fmla="*/ 1389592 h 1422202"/>
              <a:gd name="connsiteX0" fmla="*/ 0 w 2250960"/>
              <a:gd name="connsiteY0" fmla="*/ 0 h 1389592"/>
              <a:gd name="connsiteX1" fmla="*/ 1066800 w 2250960"/>
              <a:gd name="connsiteY1" fmla="*/ 237066 h 1389592"/>
              <a:gd name="connsiteX2" fmla="*/ 2226733 w 2250960"/>
              <a:gd name="connsiteY2" fmla="*/ 1066800 h 1389592"/>
              <a:gd name="connsiteX3" fmla="*/ 1846263 w 2250960"/>
              <a:gd name="connsiteY3" fmla="*/ 1389592 h 1389592"/>
              <a:gd name="connsiteX0" fmla="*/ 0 w 2277267"/>
              <a:gd name="connsiteY0" fmla="*/ 0 h 1389592"/>
              <a:gd name="connsiteX1" fmla="*/ 1066800 w 2277267"/>
              <a:gd name="connsiteY1" fmla="*/ 237066 h 1389592"/>
              <a:gd name="connsiteX2" fmla="*/ 2226733 w 2277267"/>
              <a:gd name="connsiteY2" fmla="*/ 1066800 h 1389592"/>
              <a:gd name="connsiteX3" fmla="*/ 1846263 w 2277267"/>
              <a:gd name="connsiteY3" fmla="*/ 1389592 h 1389592"/>
              <a:gd name="connsiteX0" fmla="*/ 0 w 2305838"/>
              <a:gd name="connsiteY0" fmla="*/ 0 h 1346729"/>
              <a:gd name="connsiteX1" fmla="*/ 1066800 w 2305838"/>
              <a:gd name="connsiteY1" fmla="*/ 237066 h 1346729"/>
              <a:gd name="connsiteX2" fmla="*/ 2226733 w 2305838"/>
              <a:gd name="connsiteY2" fmla="*/ 1066800 h 1346729"/>
              <a:gd name="connsiteX3" fmla="*/ 1944688 w 2305838"/>
              <a:gd name="connsiteY3" fmla="*/ 1346729 h 1346729"/>
              <a:gd name="connsiteX0" fmla="*/ 0 w 2276151"/>
              <a:gd name="connsiteY0" fmla="*/ 0 h 1384829"/>
              <a:gd name="connsiteX1" fmla="*/ 1066800 w 2276151"/>
              <a:gd name="connsiteY1" fmla="*/ 237066 h 1384829"/>
              <a:gd name="connsiteX2" fmla="*/ 2226733 w 2276151"/>
              <a:gd name="connsiteY2" fmla="*/ 1066800 h 1384829"/>
              <a:gd name="connsiteX3" fmla="*/ 1841500 w 2276151"/>
              <a:gd name="connsiteY3" fmla="*/ 1384829 h 1384829"/>
              <a:gd name="connsiteX0" fmla="*/ 0 w 2289719"/>
              <a:gd name="connsiteY0" fmla="*/ 0 h 1407054"/>
              <a:gd name="connsiteX1" fmla="*/ 1066800 w 2289719"/>
              <a:gd name="connsiteY1" fmla="*/ 237066 h 1407054"/>
              <a:gd name="connsiteX2" fmla="*/ 2226733 w 2289719"/>
              <a:gd name="connsiteY2" fmla="*/ 1066800 h 1407054"/>
              <a:gd name="connsiteX3" fmla="*/ 1893888 w 2289719"/>
              <a:gd name="connsiteY3" fmla="*/ 1407054 h 1407054"/>
              <a:gd name="connsiteX0" fmla="*/ 0 w 2281958"/>
              <a:gd name="connsiteY0" fmla="*/ 0 h 1380066"/>
              <a:gd name="connsiteX1" fmla="*/ 1066800 w 2281958"/>
              <a:gd name="connsiteY1" fmla="*/ 237066 h 1380066"/>
              <a:gd name="connsiteX2" fmla="*/ 2226733 w 2281958"/>
              <a:gd name="connsiteY2" fmla="*/ 1066800 h 1380066"/>
              <a:gd name="connsiteX3" fmla="*/ 1865313 w 2281958"/>
              <a:gd name="connsiteY3" fmla="*/ 1380066 h 1380066"/>
              <a:gd name="connsiteX0" fmla="*/ 0 w 2258146"/>
              <a:gd name="connsiteY0" fmla="*/ 0 h 1380066"/>
              <a:gd name="connsiteX1" fmla="*/ 1042988 w 2258146"/>
              <a:gd name="connsiteY1" fmla="*/ 237066 h 1380066"/>
              <a:gd name="connsiteX2" fmla="*/ 2202921 w 2258146"/>
              <a:gd name="connsiteY2" fmla="*/ 1066800 h 1380066"/>
              <a:gd name="connsiteX3" fmla="*/ 1841501 w 2258146"/>
              <a:gd name="connsiteY3" fmla="*/ 1380066 h 1380066"/>
              <a:gd name="connsiteX0" fmla="*/ 0 w 2258146"/>
              <a:gd name="connsiteY0" fmla="*/ 3 h 1380069"/>
              <a:gd name="connsiteX1" fmla="*/ 1042988 w 2258146"/>
              <a:gd name="connsiteY1" fmla="*/ 237069 h 1380069"/>
              <a:gd name="connsiteX2" fmla="*/ 2202921 w 2258146"/>
              <a:gd name="connsiteY2" fmla="*/ 1066803 h 1380069"/>
              <a:gd name="connsiteX3" fmla="*/ 1841501 w 2258146"/>
              <a:gd name="connsiteY3" fmla="*/ 1380069 h 1380069"/>
              <a:gd name="connsiteX0" fmla="*/ 0 w 2252708"/>
              <a:gd name="connsiteY0" fmla="*/ 3 h 1356256"/>
              <a:gd name="connsiteX1" fmla="*/ 1042988 w 2252708"/>
              <a:gd name="connsiteY1" fmla="*/ 237069 h 1356256"/>
              <a:gd name="connsiteX2" fmla="*/ 2202921 w 2252708"/>
              <a:gd name="connsiteY2" fmla="*/ 1066803 h 1356256"/>
              <a:gd name="connsiteX3" fmla="*/ 1819276 w 2252708"/>
              <a:gd name="connsiteY3" fmla="*/ 1356256 h 1356256"/>
              <a:gd name="connsiteX0" fmla="*/ 0 w 2558845"/>
              <a:gd name="connsiteY0" fmla="*/ 313805 h 1388421"/>
              <a:gd name="connsiteX1" fmla="*/ 1042988 w 2558845"/>
              <a:gd name="connsiteY1" fmla="*/ 550871 h 1388421"/>
              <a:gd name="connsiteX2" fmla="*/ 2202921 w 2558845"/>
              <a:gd name="connsiteY2" fmla="*/ 1380605 h 1388421"/>
              <a:gd name="connsiteX3" fmla="*/ 2381251 w 2558845"/>
              <a:gd name="connsiteY3" fmla="*/ 8 h 1388421"/>
              <a:gd name="connsiteX0" fmla="*/ 0 w 2546461"/>
              <a:gd name="connsiteY0" fmla="*/ 315392 h 1390048"/>
              <a:gd name="connsiteX1" fmla="*/ 1042988 w 2546461"/>
              <a:gd name="connsiteY1" fmla="*/ 552458 h 1390048"/>
              <a:gd name="connsiteX2" fmla="*/ 2202921 w 2546461"/>
              <a:gd name="connsiteY2" fmla="*/ 1382192 h 1390048"/>
              <a:gd name="connsiteX3" fmla="*/ 2365376 w 2546461"/>
              <a:gd name="connsiteY3" fmla="*/ 8 h 1390048"/>
              <a:gd name="connsiteX0" fmla="*/ 0 w 2457614"/>
              <a:gd name="connsiteY0" fmla="*/ 315424 h 552680"/>
              <a:gd name="connsiteX1" fmla="*/ 1042988 w 2457614"/>
              <a:gd name="connsiteY1" fmla="*/ 552490 h 552680"/>
              <a:gd name="connsiteX2" fmla="*/ 1566333 w 2457614"/>
              <a:gd name="connsiteY2" fmla="*/ 348762 h 552680"/>
              <a:gd name="connsiteX3" fmla="*/ 2365376 w 2457614"/>
              <a:gd name="connsiteY3" fmla="*/ 40 h 552680"/>
              <a:gd name="connsiteX0" fmla="*/ 0 w 2461545"/>
              <a:gd name="connsiteY0" fmla="*/ 315417 h 352764"/>
              <a:gd name="connsiteX1" fmla="*/ 709613 w 2461545"/>
              <a:gd name="connsiteY1" fmla="*/ 196883 h 352764"/>
              <a:gd name="connsiteX2" fmla="*/ 1566333 w 2461545"/>
              <a:gd name="connsiteY2" fmla="*/ 348755 h 352764"/>
              <a:gd name="connsiteX3" fmla="*/ 2365376 w 2461545"/>
              <a:gd name="connsiteY3" fmla="*/ 33 h 352764"/>
              <a:gd name="connsiteX0" fmla="*/ 0 w 2442495"/>
              <a:gd name="connsiteY0" fmla="*/ 301129 h 352811"/>
              <a:gd name="connsiteX1" fmla="*/ 690563 w 2442495"/>
              <a:gd name="connsiteY1" fmla="*/ 196883 h 352811"/>
              <a:gd name="connsiteX2" fmla="*/ 1547283 w 2442495"/>
              <a:gd name="connsiteY2" fmla="*/ 348755 h 352811"/>
              <a:gd name="connsiteX3" fmla="*/ 2346326 w 2442495"/>
              <a:gd name="connsiteY3" fmla="*/ 33 h 352811"/>
              <a:gd name="connsiteX0" fmla="*/ 0 w 1860412"/>
              <a:gd name="connsiteY0" fmla="*/ 1630396 h 1630396"/>
              <a:gd name="connsiteX1" fmla="*/ 108480 w 1860412"/>
              <a:gd name="connsiteY1" fmla="*/ 196883 h 1630396"/>
              <a:gd name="connsiteX2" fmla="*/ 965200 w 1860412"/>
              <a:gd name="connsiteY2" fmla="*/ 348755 h 1630396"/>
              <a:gd name="connsiteX3" fmla="*/ 1764243 w 1860412"/>
              <a:gd name="connsiteY3" fmla="*/ 33 h 1630396"/>
              <a:gd name="connsiteX0" fmla="*/ 0 w 1860412"/>
              <a:gd name="connsiteY0" fmla="*/ 1630396 h 1630396"/>
              <a:gd name="connsiteX1" fmla="*/ 965200 w 1860412"/>
              <a:gd name="connsiteY1" fmla="*/ 348755 h 1630396"/>
              <a:gd name="connsiteX2" fmla="*/ 1764243 w 1860412"/>
              <a:gd name="connsiteY2" fmla="*/ 33 h 1630396"/>
              <a:gd name="connsiteX0" fmla="*/ 0 w 1860412"/>
              <a:gd name="connsiteY0" fmla="*/ 1630396 h 1630396"/>
              <a:gd name="connsiteX1" fmla="*/ 965200 w 1860412"/>
              <a:gd name="connsiteY1" fmla="*/ 348755 h 1630396"/>
              <a:gd name="connsiteX2" fmla="*/ 1764243 w 1860412"/>
              <a:gd name="connsiteY2" fmla="*/ 33 h 1630396"/>
              <a:gd name="connsiteX0" fmla="*/ 0 w 1912512"/>
              <a:gd name="connsiteY0" fmla="*/ 1630394 h 1630394"/>
              <a:gd name="connsiteX1" fmla="*/ 965200 w 1912512"/>
              <a:gd name="connsiteY1" fmla="*/ 348753 h 1630394"/>
              <a:gd name="connsiteX2" fmla="*/ 1764243 w 1912512"/>
              <a:gd name="connsiteY2" fmla="*/ 31 h 1630394"/>
              <a:gd name="connsiteX0" fmla="*/ 0 w 1906711"/>
              <a:gd name="connsiteY0" fmla="*/ 1630373 h 1630373"/>
              <a:gd name="connsiteX1" fmla="*/ 929217 w 1906711"/>
              <a:gd name="connsiteY1" fmla="*/ 1153066 h 1630373"/>
              <a:gd name="connsiteX2" fmla="*/ 1764243 w 1906711"/>
              <a:gd name="connsiteY2" fmla="*/ 10 h 1630373"/>
              <a:gd name="connsiteX0" fmla="*/ 0 w 1906711"/>
              <a:gd name="connsiteY0" fmla="*/ 1630373 h 1630378"/>
              <a:gd name="connsiteX1" fmla="*/ 929217 w 1906711"/>
              <a:gd name="connsiteY1" fmla="*/ 1153066 h 1630378"/>
              <a:gd name="connsiteX2" fmla="*/ 1764243 w 1906711"/>
              <a:gd name="connsiteY2" fmla="*/ 10 h 1630378"/>
              <a:gd name="connsiteX0" fmla="*/ 0 w 1854654"/>
              <a:gd name="connsiteY0" fmla="*/ 1619791 h 1619803"/>
              <a:gd name="connsiteX1" fmla="*/ 924983 w 1854654"/>
              <a:gd name="connsiteY1" fmla="*/ 1153067 h 1619803"/>
              <a:gd name="connsiteX2" fmla="*/ 1760009 w 1854654"/>
              <a:gd name="connsiteY2" fmla="*/ 11 h 1619803"/>
              <a:gd name="connsiteX0" fmla="*/ 0 w 1891359"/>
              <a:gd name="connsiteY0" fmla="*/ 1619790 h 1620262"/>
              <a:gd name="connsiteX1" fmla="*/ 1276349 w 1891359"/>
              <a:gd name="connsiteY1" fmla="*/ 1360499 h 1620262"/>
              <a:gd name="connsiteX2" fmla="*/ 1760009 w 1891359"/>
              <a:gd name="connsiteY2" fmla="*/ 10 h 162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1359" h="1620262">
                <a:moveTo>
                  <a:pt x="0" y="1619790"/>
                </a:moveTo>
                <a:cubicBezTo>
                  <a:pt x="800099" y="1621599"/>
                  <a:pt x="983014" y="1630462"/>
                  <a:pt x="1276349" y="1360499"/>
                </a:cubicBezTo>
                <a:cubicBezTo>
                  <a:pt x="1569684" y="1090536"/>
                  <a:pt x="2152011" y="-3738"/>
                  <a:pt x="1760009" y="10"/>
                </a:cubicBezTo>
              </a:path>
            </a:pathLst>
          </a:custGeom>
          <a:noFill/>
          <a:ln w="6350">
            <a:solidFill>
              <a:srgbClr val="AA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2" name="Freihandform 121"/>
          <p:cNvSpPr/>
          <p:nvPr/>
        </p:nvSpPr>
        <p:spPr>
          <a:xfrm>
            <a:off x="7897813" y="1986499"/>
            <a:ext cx="4232044" cy="1320264"/>
          </a:xfrm>
          <a:custGeom>
            <a:avLst/>
            <a:gdLst>
              <a:gd name="connsiteX0" fmla="*/ 0 w 2250269"/>
              <a:gd name="connsiteY0" fmla="*/ 0 h 1389919"/>
              <a:gd name="connsiteX1" fmla="*/ 1066800 w 2250269"/>
              <a:gd name="connsiteY1" fmla="*/ 237066 h 1389919"/>
              <a:gd name="connsiteX2" fmla="*/ 2226733 w 2250269"/>
              <a:gd name="connsiteY2" fmla="*/ 1066800 h 1389919"/>
              <a:gd name="connsiteX3" fmla="*/ 1845733 w 2250269"/>
              <a:gd name="connsiteY3" fmla="*/ 1358900 h 1389919"/>
              <a:gd name="connsiteX4" fmla="*/ 1841500 w 2250269"/>
              <a:gd name="connsiteY4" fmla="*/ 1367366 h 1389919"/>
              <a:gd name="connsiteX0" fmla="*/ 0 w 2250899"/>
              <a:gd name="connsiteY0" fmla="*/ 0 h 1454840"/>
              <a:gd name="connsiteX1" fmla="*/ 1066800 w 2250899"/>
              <a:gd name="connsiteY1" fmla="*/ 237066 h 1454840"/>
              <a:gd name="connsiteX2" fmla="*/ 2226733 w 2250899"/>
              <a:gd name="connsiteY2" fmla="*/ 1066800 h 1454840"/>
              <a:gd name="connsiteX3" fmla="*/ 1845733 w 2250899"/>
              <a:gd name="connsiteY3" fmla="*/ 1358900 h 1454840"/>
              <a:gd name="connsiteX4" fmla="*/ 1752600 w 2250899"/>
              <a:gd name="connsiteY4" fmla="*/ 1449916 h 1454840"/>
              <a:gd name="connsiteX0" fmla="*/ 0 w 2274576"/>
              <a:gd name="connsiteY0" fmla="*/ 0 h 1451653"/>
              <a:gd name="connsiteX1" fmla="*/ 1066800 w 2274576"/>
              <a:gd name="connsiteY1" fmla="*/ 237066 h 1451653"/>
              <a:gd name="connsiteX2" fmla="*/ 2226733 w 2274576"/>
              <a:gd name="connsiteY2" fmla="*/ 1066800 h 1451653"/>
              <a:gd name="connsiteX3" fmla="*/ 2023533 w 2274576"/>
              <a:gd name="connsiteY3" fmla="*/ 1235075 h 1451653"/>
              <a:gd name="connsiteX4" fmla="*/ 1752600 w 2274576"/>
              <a:gd name="connsiteY4" fmla="*/ 1449916 h 1451653"/>
              <a:gd name="connsiteX0" fmla="*/ 0 w 2272925"/>
              <a:gd name="connsiteY0" fmla="*/ 0 h 1339130"/>
              <a:gd name="connsiteX1" fmla="*/ 1066800 w 2272925"/>
              <a:gd name="connsiteY1" fmla="*/ 237066 h 1339130"/>
              <a:gd name="connsiteX2" fmla="*/ 2226733 w 2272925"/>
              <a:gd name="connsiteY2" fmla="*/ 1066800 h 1339130"/>
              <a:gd name="connsiteX3" fmla="*/ 2023533 w 2272925"/>
              <a:gd name="connsiteY3" fmla="*/ 1235075 h 1339130"/>
              <a:gd name="connsiteX4" fmla="*/ 1847850 w 2272925"/>
              <a:gd name="connsiteY4" fmla="*/ 1335616 h 1339130"/>
              <a:gd name="connsiteX0" fmla="*/ 0 w 2277280"/>
              <a:gd name="connsiteY0" fmla="*/ 0 h 1349522"/>
              <a:gd name="connsiteX1" fmla="*/ 1066800 w 2277280"/>
              <a:gd name="connsiteY1" fmla="*/ 237066 h 1349522"/>
              <a:gd name="connsiteX2" fmla="*/ 2226733 w 2277280"/>
              <a:gd name="connsiteY2" fmla="*/ 1066800 h 1349522"/>
              <a:gd name="connsiteX3" fmla="*/ 2047346 w 2277280"/>
              <a:gd name="connsiteY3" fmla="*/ 1312863 h 1349522"/>
              <a:gd name="connsiteX4" fmla="*/ 1847850 w 2277280"/>
              <a:gd name="connsiteY4" fmla="*/ 1335616 h 1349522"/>
              <a:gd name="connsiteX0" fmla="*/ 0 w 2294061"/>
              <a:gd name="connsiteY0" fmla="*/ 0 h 1344349"/>
              <a:gd name="connsiteX1" fmla="*/ 1066800 w 2294061"/>
              <a:gd name="connsiteY1" fmla="*/ 237066 h 1344349"/>
              <a:gd name="connsiteX2" fmla="*/ 2226733 w 2294061"/>
              <a:gd name="connsiteY2" fmla="*/ 1066800 h 1344349"/>
              <a:gd name="connsiteX3" fmla="*/ 2047346 w 2294061"/>
              <a:gd name="connsiteY3" fmla="*/ 1312863 h 1344349"/>
              <a:gd name="connsiteX4" fmla="*/ 1847850 w 2294061"/>
              <a:gd name="connsiteY4" fmla="*/ 1335616 h 1344349"/>
              <a:gd name="connsiteX0" fmla="*/ 0 w 2317670"/>
              <a:gd name="connsiteY0" fmla="*/ 0 h 1378989"/>
              <a:gd name="connsiteX1" fmla="*/ 1066800 w 2317670"/>
              <a:gd name="connsiteY1" fmla="*/ 237066 h 1378989"/>
              <a:gd name="connsiteX2" fmla="*/ 2226733 w 2317670"/>
              <a:gd name="connsiteY2" fmla="*/ 1066800 h 1378989"/>
              <a:gd name="connsiteX3" fmla="*/ 2120371 w 2317670"/>
              <a:gd name="connsiteY3" fmla="*/ 1371600 h 1378989"/>
              <a:gd name="connsiteX4" fmla="*/ 1847850 w 2317670"/>
              <a:gd name="connsiteY4" fmla="*/ 1335616 h 1378989"/>
              <a:gd name="connsiteX0" fmla="*/ 0 w 2292693"/>
              <a:gd name="connsiteY0" fmla="*/ 0 h 1417688"/>
              <a:gd name="connsiteX1" fmla="*/ 1066800 w 2292693"/>
              <a:gd name="connsiteY1" fmla="*/ 237066 h 1417688"/>
              <a:gd name="connsiteX2" fmla="*/ 2226733 w 2292693"/>
              <a:gd name="connsiteY2" fmla="*/ 1066800 h 1417688"/>
              <a:gd name="connsiteX3" fmla="*/ 2120371 w 2292693"/>
              <a:gd name="connsiteY3" fmla="*/ 1371600 h 1417688"/>
              <a:gd name="connsiteX4" fmla="*/ 1879600 w 2292693"/>
              <a:gd name="connsiteY4" fmla="*/ 1403879 h 1417688"/>
              <a:gd name="connsiteX0" fmla="*/ 0 w 2292693"/>
              <a:gd name="connsiteY0" fmla="*/ 0 h 1423214"/>
              <a:gd name="connsiteX1" fmla="*/ 1066800 w 2292693"/>
              <a:gd name="connsiteY1" fmla="*/ 237066 h 1423214"/>
              <a:gd name="connsiteX2" fmla="*/ 2226733 w 2292693"/>
              <a:gd name="connsiteY2" fmla="*/ 1066800 h 1423214"/>
              <a:gd name="connsiteX3" fmla="*/ 2120371 w 2292693"/>
              <a:gd name="connsiteY3" fmla="*/ 1371600 h 1423214"/>
              <a:gd name="connsiteX4" fmla="*/ 1879600 w 2292693"/>
              <a:gd name="connsiteY4" fmla="*/ 1403879 h 1423214"/>
              <a:gd name="connsiteX0" fmla="*/ 0 w 2293601"/>
              <a:gd name="connsiteY0" fmla="*/ 0 h 1413605"/>
              <a:gd name="connsiteX1" fmla="*/ 1066800 w 2293601"/>
              <a:gd name="connsiteY1" fmla="*/ 237066 h 1413605"/>
              <a:gd name="connsiteX2" fmla="*/ 2226733 w 2293601"/>
              <a:gd name="connsiteY2" fmla="*/ 1066800 h 1413605"/>
              <a:gd name="connsiteX3" fmla="*/ 2120371 w 2293601"/>
              <a:gd name="connsiteY3" fmla="*/ 1371600 h 1413605"/>
              <a:gd name="connsiteX4" fmla="*/ 1846263 w 2293601"/>
              <a:gd name="connsiteY4" fmla="*/ 1389592 h 1413605"/>
              <a:gd name="connsiteX0" fmla="*/ 0 w 2293601"/>
              <a:gd name="connsiteY0" fmla="*/ 0 h 1422202"/>
              <a:gd name="connsiteX1" fmla="*/ 1066800 w 2293601"/>
              <a:gd name="connsiteY1" fmla="*/ 237066 h 1422202"/>
              <a:gd name="connsiteX2" fmla="*/ 2226733 w 2293601"/>
              <a:gd name="connsiteY2" fmla="*/ 1066800 h 1422202"/>
              <a:gd name="connsiteX3" fmla="*/ 2120371 w 2293601"/>
              <a:gd name="connsiteY3" fmla="*/ 1371600 h 1422202"/>
              <a:gd name="connsiteX4" fmla="*/ 1846263 w 2293601"/>
              <a:gd name="connsiteY4" fmla="*/ 1389592 h 1422202"/>
              <a:gd name="connsiteX0" fmla="*/ 0 w 2250960"/>
              <a:gd name="connsiteY0" fmla="*/ 0 h 1389592"/>
              <a:gd name="connsiteX1" fmla="*/ 1066800 w 2250960"/>
              <a:gd name="connsiteY1" fmla="*/ 237066 h 1389592"/>
              <a:gd name="connsiteX2" fmla="*/ 2226733 w 2250960"/>
              <a:gd name="connsiteY2" fmla="*/ 1066800 h 1389592"/>
              <a:gd name="connsiteX3" fmla="*/ 1846263 w 2250960"/>
              <a:gd name="connsiteY3" fmla="*/ 1389592 h 1389592"/>
              <a:gd name="connsiteX0" fmla="*/ 0 w 2277267"/>
              <a:gd name="connsiteY0" fmla="*/ 0 h 1389592"/>
              <a:gd name="connsiteX1" fmla="*/ 1066800 w 2277267"/>
              <a:gd name="connsiteY1" fmla="*/ 237066 h 1389592"/>
              <a:gd name="connsiteX2" fmla="*/ 2226733 w 2277267"/>
              <a:gd name="connsiteY2" fmla="*/ 1066800 h 1389592"/>
              <a:gd name="connsiteX3" fmla="*/ 1846263 w 2277267"/>
              <a:gd name="connsiteY3" fmla="*/ 1389592 h 1389592"/>
              <a:gd name="connsiteX0" fmla="*/ 0 w 2305838"/>
              <a:gd name="connsiteY0" fmla="*/ 0 h 1346729"/>
              <a:gd name="connsiteX1" fmla="*/ 1066800 w 2305838"/>
              <a:gd name="connsiteY1" fmla="*/ 237066 h 1346729"/>
              <a:gd name="connsiteX2" fmla="*/ 2226733 w 2305838"/>
              <a:gd name="connsiteY2" fmla="*/ 1066800 h 1346729"/>
              <a:gd name="connsiteX3" fmla="*/ 1944688 w 2305838"/>
              <a:gd name="connsiteY3" fmla="*/ 1346729 h 1346729"/>
              <a:gd name="connsiteX0" fmla="*/ 0 w 2276151"/>
              <a:gd name="connsiteY0" fmla="*/ 0 h 1384829"/>
              <a:gd name="connsiteX1" fmla="*/ 1066800 w 2276151"/>
              <a:gd name="connsiteY1" fmla="*/ 237066 h 1384829"/>
              <a:gd name="connsiteX2" fmla="*/ 2226733 w 2276151"/>
              <a:gd name="connsiteY2" fmla="*/ 1066800 h 1384829"/>
              <a:gd name="connsiteX3" fmla="*/ 1841500 w 2276151"/>
              <a:gd name="connsiteY3" fmla="*/ 1384829 h 1384829"/>
              <a:gd name="connsiteX0" fmla="*/ 0 w 2289719"/>
              <a:gd name="connsiteY0" fmla="*/ 0 h 1407054"/>
              <a:gd name="connsiteX1" fmla="*/ 1066800 w 2289719"/>
              <a:gd name="connsiteY1" fmla="*/ 237066 h 1407054"/>
              <a:gd name="connsiteX2" fmla="*/ 2226733 w 2289719"/>
              <a:gd name="connsiteY2" fmla="*/ 1066800 h 1407054"/>
              <a:gd name="connsiteX3" fmla="*/ 1893888 w 2289719"/>
              <a:gd name="connsiteY3" fmla="*/ 1407054 h 1407054"/>
              <a:gd name="connsiteX0" fmla="*/ 0 w 2281958"/>
              <a:gd name="connsiteY0" fmla="*/ 0 h 1380066"/>
              <a:gd name="connsiteX1" fmla="*/ 1066800 w 2281958"/>
              <a:gd name="connsiteY1" fmla="*/ 237066 h 1380066"/>
              <a:gd name="connsiteX2" fmla="*/ 2226733 w 2281958"/>
              <a:gd name="connsiteY2" fmla="*/ 1066800 h 1380066"/>
              <a:gd name="connsiteX3" fmla="*/ 1865313 w 2281958"/>
              <a:gd name="connsiteY3" fmla="*/ 1380066 h 1380066"/>
              <a:gd name="connsiteX0" fmla="*/ 0 w 2258146"/>
              <a:gd name="connsiteY0" fmla="*/ 0 h 1380066"/>
              <a:gd name="connsiteX1" fmla="*/ 1042988 w 2258146"/>
              <a:gd name="connsiteY1" fmla="*/ 237066 h 1380066"/>
              <a:gd name="connsiteX2" fmla="*/ 2202921 w 2258146"/>
              <a:gd name="connsiteY2" fmla="*/ 1066800 h 1380066"/>
              <a:gd name="connsiteX3" fmla="*/ 1841501 w 2258146"/>
              <a:gd name="connsiteY3" fmla="*/ 1380066 h 1380066"/>
              <a:gd name="connsiteX0" fmla="*/ 0 w 2258146"/>
              <a:gd name="connsiteY0" fmla="*/ 3 h 1380069"/>
              <a:gd name="connsiteX1" fmla="*/ 1042988 w 2258146"/>
              <a:gd name="connsiteY1" fmla="*/ 237069 h 1380069"/>
              <a:gd name="connsiteX2" fmla="*/ 2202921 w 2258146"/>
              <a:gd name="connsiteY2" fmla="*/ 1066803 h 1380069"/>
              <a:gd name="connsiteX3" fmla="*/ 1841501 w 2258146"/>
              <a:gd name="connsiteY3" fmla="*/ 1380069 h 1380069"/>
              <a:gd name="connsiteX0" fmla="*/ 0 w 2252708"/>
              <a:gd name="connsiteY0" fmla="*/ 3 h 1356256"/>
              <a:gd name="connsiteX1" fmla="*/ 1042988 w 2252708"/>
              <a:gd name="connsiteY1" fmla="*/ 237069 h 1356256"/>
              <a:gd name="connsiteX2" fmla="*/ 2202921 w 2252708"/>
              <a:gd name="connsiteY2" fmla="*/ 1066803 h 1356256"/>
              <a:gd name="connsiteX3" fmla="*/ 1819276 w 2252708"/>
              <a:gd name="connsiteY3" fmla="*/ 1356256 h 1356256"/>
              <a:gd name="connsiteX0" fmla="*/ 0 w 2558845"/>
              <a:gd name="connsiteY0" fmla="*/ 313805 h 1388421"/>
              <a:gd name="connsiteX1" fmla="*/ 1042988 w 2558845"/>
              <a:gd name="connsiteY1" fmla="*/ 550871 h 1388421"/>
              <a:gd name="connsiteX2" fmla="*/ 2202921 w 2558845"/>
              <a:gd name="connsiteY2" fmla="*/ 1380605 h 1388421"/>
              <a:gd name="connsiteX3" fmla="*/ 2381251 w 2558845"/>
              <a:gd name="connsiteY3" fmla="*/ 8 h 1388421"/>
              <a:gd name="connsiteX0" fmla="*/ 0 w 2546461"/>
              <a:gd name="connsiteY0" fmla="*/ 315392 h 1390048"/>
              <a:gd name="connsiteX1" fmla="*/ 1042988 w 2546461"/>
              <a:gd name="connsiteY1" fmla="*/ 552458 h 1390048"/>
              <a:gd name="connsiteX2" fmla="*/ 2202921 w 2546461"/>
              <a:gd name="connsiteY2" fmla="*/ 1382192 h 1390048"/>
              <a:gd name="connsiteX3" fmla="*/ 2365376 w 2546461"/>
              <a:gd name="connsiteY3" fmla="*/ 8 h 1390048"/>
              <a:gd name="connsiteX0" fmla="*/ 0 w 2457614"/>
              <a:gd name="connsiteY0" fmla="*/ 315424 h 552680"/>
              <a:gd name="connsiteX1" fmla="*/ 1042988 w 2457614"/>
              <a:gd name="connsiteY1" fmla="*/ 552490 h 552680"/>
              <a:gd name="connsiteX2" fmla="*/ 1566333 w 2457614"/>
              <a:gd name="connsiteY2" fmla="*/ 348762 h 552680"/>
              <a:gd name="connsiteX3" fmla="*/ 2365376 w 2457614"/>
              <a:gd name="connsiteY3" fmla="*/ 40 h 552680"/>
              <a:gd name="connsiteX0" fmla="*/ 0 w 2461545"/>
              <a:gd name="connsiteY0" fmla="*/ 315417 h 352764"/>
              <a:gd name="connsiteX1" fmla="*/ 709613 w 2461545"/>
              <a:gd name="connsiteY1" fmla="*/ 196883 h 352764"/>
              <a:gd name="connsiteX2" fmla="*/ 1566333 w 2461545"/>
              <a:gd name="connsiteY2" fmla="*/ 348755 h 352764"/>
              <a:gd name="connsiteX3" fmla="*/ 2365376 w 2461545"/>
              <a:gd name="connsiteY3" fmla="*/ 33 h 352764"/>
              <a:gd name="connsiteX0" fmla="*/ 0 w 2442495"/>
              <a:gd name="connsiteY0" fmla="*/ 301129 h 352811"/>
              <a:gd name="connsiteX1" fmla="*/ 690563 w 2442495"/>
              <a:gd name="connsiteY1" fmla="*/ 196883 h 352811"/>
              <a:gd name="connsiteX2" fmla="*/ 1547283 w 2442495"/>
              <a:gd name="connsiteY2" fmla="*/ 348755 h 352811"/>
              <a:gd name="connsiteX3" fmla="*/ 2346326 w 2442495"/>
              <a:gd name="connsiteY3" fmla="*/ 33 h 352811"/>
              <a:gd name="connsiteX0" fmla="*/ 0 w 1860412"/>
              <a:gd name="connsiteY0" fmla="*/ 1630396 h 1630396"/>
              <a:gd name="connsiteX1" fmla="*/ 108480 w 1860412"/>
              <a:gd name="connsiteY1" fmla="*/ 196883 h 1630396"/>
              <a:gd name="connsiteX2" fmla="*/ 965200 w 1860412"/>
              <a:gd name="connsiteY2" fmla="*/ 348755 h 1630396"/>
              <a:gd name="connsiteX3" fmla="*/ 1764243 w 1860412"/>
              <a:gd name="connsiteY3" fmla="*/ 33 h 1630396"/>
              <a:gd name="connsiteX0" fmla="*/ 0 w 1860412"/>
              <a:gd name="connsiteY0" fmla="*/ 1630396 h 1630396"/>
              <a:gd name="connsiteX1" fmla="*/ 965200 w 1860412"/>
              <a:gd name="connsiteY1" fmla="*/ 348755 h 1630396"/>
              <a:gd name="connsiteX2" fmla="*/ 1764243 w 1860412"/>
              <a:gd name="connsiteY2" fmla="*/ 33 h 1630396"/>
              <a:gd name="connsiteX0" fmla="*/ 0 w 1860412"/>
              <a:gd name="connsiteY0" fmla="*/ 1630396 h 1630396"/>
              <a:gd name="connsiteX1" fmla="*/ 965200 w 1860412"/>
              <a:gd name="connsiteY1" fmla="*/ 348755 h 1630396"/>
              <a:gd name="connsiteX2" fmla="*/ 1764243 w 1860412"/>
              <a:gd name="connsiteY2" fmla="*/ 33 h 1630396"/>
              <a:gd name="connsiteX0" fmla="*/ 0 w 1912512"/>
              <a:gd name="connsiteY0" fmla="*/ 1630394 h 1630394"/>
              <a:gd name="connsiteX1" fmla="*/ 965200 w 1912512"/>
              <a:gd name="connsiteY1" fmla="*/ 348753 h 1630394"/>
              <a:gd name="connsiteX2" fmla="*/ 1764243 w 1912512"/>
              <a:gd name="connsiteY2" fmla="*/ 31 h 1630394"/>
              <a:gd name="connsiteX0" fmla="*/ 0 w 1906711"/>
              <a:gd name="connsiteY0" fmla="*/ 1630373 h 1630373"/>
              <a:gd name="connsiteX1" fmla="*/ 929217 w 1906711"/>
              <a:gd name="connsiteY1" fmla="*/ 1153066 h 1630373"/>
              <a:gd name="connsiteX2" fmla="*/ 1764243 w 1906711"/>
              <a:gd name="connsiteY2" fmla="*/ 10 h 1630373"/>
              <a:gd name="connsiteX0" fmla="*/ 0 w 1906711"/>
              <a:gd name="connsiteY0" fmla="*/ 1630373 h 1630378"/>
              <a:gd name="connsiteX1" fmla="*/ 929217 w 1906711"/>
              <a:gd name="connsiteY1" fmla="*/ 1153066 h 1630378"/>
              <a:gd name="connsiteX2" fmla="*/ 1764243 w 1906711"/>
              <a:gd name="connsiteY2" fmla="*/ 10 h 1630378"/>
              <a:gd name="connsiteX0" fmla="*/ 0 w 1854654"/>
              <a:gd name="connsiteY0" fmla="*/ 1619791 h 1619803"/>
              <a:gd name="connsiteX1" fmla="*/ 924983 w 1854654"/>
              <a:gd name="connsiteY1" fmla="*/ 1153067 h 1619803"/>
              <a:gd name="connsiteX2" fmla="*/ 1760009 w 1854654"/>
              <a:gd name="connsiteY2" fmla="*/ 11 h 1619803"/>
              <a:gd name="connsiteX0" fmla="*/ 0 w 1891359"/>
              <a:gd name="connsiteY0" fmla="*/ 1619790 h 1620262"/>
              <a:gd name="connsiteX1" fmla="*/ 1276349 w 1891359"/>
              <a:gd name="connsiteY1" fmla="*/ 1360499 h 1620262"/>
              <a:gd name="connsiteX2" fmla="*/ 1760009 w 1891359"/>
              <a:gd name="connsiteY2" fmla="*/ 10 h 1620262"/>
              <a:gd name="connsiteX0" fmla="*/ 0 w 1961842"/>
              <a:gd name="connsiteY0" fmla="*/ 1619790 h 1620262"/>
              <a:gd name="connsiteX1" fmla="*/ 1276349 w 1961842"/>
              <a:gd name="connsiteY1" fmla="*/ 1360499 h 1620262"/>
              <a:gd name="connsiteX2" fmla="*/ 1839488 w 1961842"/>
              <a:gd name="connsiteY2" fmla="*/ 10 h 162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1842" h="1620262">
                <a:moveTo>
                  <a:pt x="0" y="1619790"/>
                </a:moveTo>
                <a:cubicBezTo>
                  <a:pt x="800099" y="1621599"/>
                  <a:pt x="969768" y="1630462"/>
                  <a:pt x="1276349" y="1360499"/>
                </a:cubicBezTo>
                <a:cubicBezTo>
                  <a:pt x="1582930" y="1090536"/>
                  <a:pt x="2231490" y="-3738"/>
                  <a:pt x="1839488" y="10"/>
                </a:cubicBezTo>
              </a:path>
            </a:pathLst>
          </a:custGeom>
          <a:noFill/>
          <a:ln w="6350">
            <a:solidFill>
              <a:srgbClr val="B4C3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5" name="Grafik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796" y="4176097"/>
            <a:ext cx="4910754" cy="2475191"/>
          </a:xfrm>
          <a:prstGeom prst="rect">
            <a:avLst/>
          </a:prstGeom>
        </p:spPr>
      </p:pic>
      <p:sp>
        <p:nvSpPr>
          <p:cNvPr id="126" name="Freihandform 125"/>
          <p:cNvSpPr/>
          <p:nvPr/>
        </p:nvSpPr>
        <p:spPr>
          <a:xfrm flipV="1">
            <a:off x="6463405" y="4737816"/>
            <a:ext cx="4076283" cy="1268026"/>
          </a:xfrm>
          <a:custGeom>
            <a:avLst/>
            <a:gdLst>
              <a:gd name="connsiteX0" fmla="*/ 0 w 2250269"/>
              <a:gd name="connsiteY0" fmla="*/ 0 h 1389919"/>
              <a:gd name="connsiteX1" fmla="*/ 1066800 w 2250269"/>
              <a:gd name="connsiteY1" fmla="*/ 237066 h 1389919"/>
              <a:gd name="connsiteX2" fmla="*/ 2226733 w 2250269"/>
              <a:gd name="connsiteY2" fmla="*/ 1066800 h 1389919"/>
              <a:gd name="connsiteX3" fmla="*/ 1845733 w 2250269"/>
              <a:gd name="connsiteY3" fmla="*/ 1358900 h 1389919"/>
              <a:gd name="connsiteX4" fmla="*/ 1841500 w 2250269"/>
              <a:gd name="connsiteY4" fmla="*/ 1367366 h 1389919"/>
              <a:gd name="connsiteX0" fmla="*/ 0 w 2250899"/>
              <a:gd name="connsiteY0" fmla="*/ 0 h 1454840"/>
              <a:gd name="connsiteX1" fmla="*/ 1066800 w 2250899"/>
              <a:gd name="connsiteY1" fmla="*/ 237066 h 1454840"/>
              <a:gd name="connsiteX2" fmla="*/ 2226733 w 2250899"/>
              <a:gd name="connsiteY2" fmla="*/ 1066800 h 1454840"/>
              <a:gd name="connsiteX3" fmla="*/ 1845733 w 2250899"/>
              <a:gd name="connsiteY3" fmla="*/ 1358900 h 1454840"/>
              <a:gd name="connsiteX4" fmla="*/ 1752600 w 2250899"/>
              <a:gd name="connsiteY4" fmla="*/ 1449916 h 1454840"/>
              <a:gd name="connsiteX0" fmla="*/ 0 w 2274576"/>
              <a:gd name="connsiteY0" fmla="*/ 0 h 1451653"/>
              <a:gd name="connsiteX1" fmla="*/ 1066800 w 2274576"/>
              <a:gd name="connsiteY1" fmla="*/ 237066 h 1451653"/>
              <a:gd name="connsiteX2" fmla="*/ 2226733 w 2274576"/>
              <a:gd name="connsiteY2" fmla="*/ 1066800 h 1451653"/>
              <a:gd name="connsiteX3" fmla="*/ 2023533 w 2274576"/>
              <a:gd name="connsiteY3" fmla="*/ 1235075 h 1451653"/>
              <a:gd name="connsiteX4" fmla="*/ 1752600 w 2274576"/>
              <a:gd name="connsiteY4" fmla="*/ 1449916 h 1451653"/>
              <a:gd name="connsiteX0" fmla="*/ 0 w 2272925"/>
              <a:gd name="connsiteY0" fmla="*/ 0 h 1339130"/>
              <a:gd name="connsiteX1" fmla="*/ 1066800 w 2272925"/>
              <a:gd name="connsiteY1" fmla="*/ 237066 h 1339130"/>
              <a:gd name="connsiteX2" fmla="*/ 2226733 w 2272925"/>
              <a:gd name="connsiteY2" fmla="*/ 1066800 h 1339130"/>
              <a:gd name="connsiteX3" fmla="*/ 2023533 w 2272925"/>
              <a:gd name="connsiteY3" fmla="*/ 1235075 h 1339130"/>
              <a:gd name="connsiteX4" fmla="*/ 1847850 w 2272925"/>
              <a:gd name="connsiteY4" fmla="*/ 1335616 h 1339130"/>
              <a:gd name="connsiteX0" fmla="*/ 0 w 2277280"/>
              <a:gd name="connsiteY0" fmla="*/ 0 h 1349522"/>
              <a:gd name="connsiteX1" fmla="*/ 1066800 w 2277280"/>
              <a:gd name="connsiteY1" fmla="*/ 237066 h 1349522"/>
              <a:gd name="connsiteX2" fmla="*/ 2226733 w 2277280"/>
              <a:gd name="connsiteY2" fmla="*/ 1066800 h 1349522"/>
              <a:gd name="connsiteX3" fmla="*/ 2047346 w 2277280"/>
              <a:gd name="connsiteY3" fmla="*/ 1312863 h 1349522"/>
              <a:gd name="connsiteX4" fmla="*/ 1847850 w 2277280"/>
              <a:gd name="connsiteY4" fmla="*/ 1335616 h 1349522"/>
              <a:gd name="connsiteX0" fmla="*/ 0 w 2294061"/>
              <a:gd name="connsiteY0" fmla="*/ 0 h 1344349"/>
              <a:gd name="connsiteX1" fmla="*/ 1066800 w 2294061"/>
              <a:gd name="connsiteY1" fmla="*/ 237066 h 1344349"/>
              <a:gd name="connsiteX2" fmla="*/ 2226733 w 2294061"/>
              <a:gd name="connsiteY2" fmla="*/ 1066800 h 1344349"/>
              <a:gd name="connsiteX3" fmla="*/ 2047346 w 2294061"/>
              <a:gd name="connsiteY3" fmla="*/ 1312863 h 1344349"/>
              <a:gd name="connsiteX4" fmla="*/ 1847850 w 2294061"/>
              <a:gd name="connsiteY4" fmla="*/ 1335616 h 1344349"/>
              <a:gd name="connsiteX0" fmla="*/ 0 w 2317670"/>
              <a:gd name="connsiteY0" fmla="*/ 0 h 1378989"/>
              <a:gd name="connsiteX1" fmla="*/ 1066800 w 2317670"/>
              <a:gd name="connsiteY1" fmla="*/ 237066 h 1378989"/>
              <a:gd name="connsiteX2" fmla="*/ 2226733 w 2317670"/>
              <a:gd name="connsiteY2" fmla="*/ 1066800 h 1378989"/>
              <a:gd name="connsiteX3" fmla="*/ 2120371 w 2317670"/>
              <a:gd name="connsiteY3" fmla="*/ 1371600 h 1378989"/>
              <a:gd name="connsiteX4" fmla="*/ 1847850 w 2317670"/>
              <a:gd name="connsiteY4" fmla="*/ 1335616 h 1378989"/>
              <a:gd name="connsiteX0" fmla="*/ 0 w 2292693"/>
              <a:gd name="connsiteY0" fmla="*/ 0 h 1417688"/>
              <a:gd name="connsiteX1" fmla="*/ 1066800 w 2292693"/>
              <a:gd name="connsiteY1" fmla="*/ 237066 h 1417688"/>
              <a:gd name="connsiteX2" fmla="*/ 2226733 w 2292693"/>
              <a:gd name="connsiteY2" fmla="*/ 1066800 h 1417688"/>
              <a:gd name="connsiteX3" fmla="*/ 2120371 w 2292693"/>
              <a:gd name="connsiteY3" fmla="*/ 1371600 h 1417688"/>
              <a:gd name="connsiteX4" fmla="*/ 1879600 w 2292693"/>
              <a:gd name="connsiteY4" fmla="*/ 1403879 h 1417688"/>
              <a:gd name="connsiteX0" fmla="*/ 0 w 2292693"/>
              <a:gd name="connsiteY0" fmla="*/ 0 h 1423214"/>
              <a:gd name="connsiteX1" fmla="*/ 1066800 w 2292693"/>
              <a:gd name="connsiteY1" fmla="*/ 237066 h 1423214"/>
              <a:gd name="connsiteX2" fmla="*/ 2226733 w 2292693"/>
              <a:gd name="connsiteY2" fmla="*/ 1066800 h 1423214"/>
              <a:gd name="connsiteX3" fmla="*/ 2120371 w 2292693"/>
              <a:gd name="connsiteY3" fmla="*/ 1371600 h 1423214"/>
              <a:gd name="connsiteX4" fmla="*/ 1879600 w 2292693"/>
              <a:gd name="connsiteY4" fmla="*/ 1403879 h 1423214"/>
              <a:gd name="connsiteX0" fmla="*/ 0 w 2293601"/>
              <a:gd name="connsiteY0" fmla="*/ 0 h 1413605"/>
              <a:gd name="connsiteX1" fmla="*/ 1066800 w 2293601"/>
              <a:gd name="connsiteY1" fmla="*/ 237066 h 1413605"/>
              <a:gd name="connsiteX2" fmla="*/ 2226733 w 2293601"/>
              <a:gd name="connsiteY2" fmla="*/ 1066800 h 1413605"/>
              <a:gd name="connsiteX3" fmla="*/ 2120371 w 2293601"/>
              <a:gd name="connsiteY3" fmla="*/ 1371600 h 1413605"/>
              <a:gd name="connsiteX4" fmla="*/ 1846263 w 2293601"/>
              <a:gd name="connsiteY4" fmla="*/ 1389592 h 1413605"/>
              <a:gd name="connsiteX0" fmla="*/ 0 w 2293601"/>
              <a:gd name="connsiteY0" fmla="*/ 0 h 1422202"/>
              <a:gd name="connsiteX1" fmla="*/ 1066800 w 2293601"/>
              <a:gd name="connsiteY1" fmla="*/ 237066 h 1422202"/>
              <a:gd name="connsiteX2" fmla="*/ 2226733 w 2293601"/>
              <a:gd name="connsiteY2" fmla="*/ 1066800 h 1422202"/>
              <a:gd name="connsiteX3" fmla="*/ 2120371 w 2293601"/>
              <a:gd name="connsiteY3" fmla="*/ 1371600 h 1422202"/>
              <a:gd name="connsiteX4" fmla="*/ 1846263 w 2293601"/>
              <a:gd name="connsiteY4" fmla="*/ 1389592 h 1422202"/>
              <a:gd name="connsiteX0" fmla="*/ 0 w 2250960"/>
              <a:gd name="connsiteY0" fmla="*/ 0 h 1389592"/>
              <a:gd name="connsiteX1" fmla="*/ 1066800 w 2250960"/>
              <a:gd name="connsiteY1" fmla="*/ 237066 h 1389592"/>
              <a:gd name="connsiteX2" fmla="*/ 2226733 w 2250960"/>
              <a:gd name="connsiteY2" fmla="*/ 1066800 h 1389592"/>
              <a:gd name="connsiteX3" fmla="*/ 1846263 w 2250960"/>
              <a:gd name="connsiteY3" fmla="*/ 1389592 h 1389592"/>
              <a:gd name="connsiteX0" fmla="*/ 0 w 2277267"/>
              <a:gd name="connsiteY0" fmla="*/ 0 h 1389592"/>
              <a:gd name="connsiteX1" fmla="*/ 1066800 w 2277267"/>
              <a:gd name="connsiteY1" fmla="*/ 237066 h 1389592"/>
              <a:gd name="connsiteX2" fmla="*/ 2226733 w 2277267"/>
              <a:gd name="connsiteY2" fmla="*/ 1066800 h 1389592"/>
              <a:gd name="connsiteX3" fmla="*/ 1846263 w 2277267"/>
              <a:gd name="connsiteY3" fmla="*/ 1389592 h 1389592"/>
              <a:gd name="connsiteX0" fmla="*/ 0 w 2305838"/>
              <a:gd name="connsiteY0" fmla="*/ 0 h 1346729"/>
              <a:gd name="connsiteX1" fmla="*/ 1066800 w 2305838"/>
              <a:gd name="connsiteY1" fmla="*/ 237066 h 1346729"/>
              <a:gd name="connsiteX2" fmla="*/ 2226733 w 2305838"/>
              <a:gd name="connsiteY2" fmla="*/ 1066800 h 1346729"/>
              <a:gd name="connsiteX3" fmla="*/ 1944688 w 2305838"/>
              <a:gd name="connsiteY3" fmla="*/ 1346729 h 1346729"/>
              <a:gd name="connsiteX0" fmla="*/ 0 w 2276151"/>
              <a:gd name="connsiteY0" fmla="*/ 0 h 1384829"/>
              <a:gd name="connsiteX1" fmla="*/ 1066800 w 2276151"/>
              <a:gd name="connsiteY1" fmla="*/ 237066 h 1384829"/>
              <a:gd name="connsiteX2" fmla="*/ 2226733 w 2276151"/>
              <a:gd name="connsiteY2" fmla="*/ 1066800 h 1384829"/>
              <a:gd name="connsiteX3" fmla="*/ 1841500 w 2276151"/>
              <a:gd name="connsiteY3" fmla="*/ 1384829 h 1384829"/>
              <a:gd name="connsiteX0" fmla="*/ 0 w 2289719"/>
              <a:gd name="connsiteY0" fmla="*/ 0 h 1407054"/>
              <a:gd name="connsiteX1" fmla="*/ 1066800 w 2289719"/>
              <a:gd name="connsiteY1" fmla="*/ 237066 h 1407054"/>
              <a:gd name="connsiteX2" fmla="*/ 2226733 w 2289719"/>
              <a:gd name="connsiteY2" fmla="*/ 1066800 h 1407054"/>
              <a:gd name="connsiteX3" fmla="*/ 1893888 w 2289719"/>
              <a:gd name="connsiteY3" fmla="*/ 1407054 h 1407054"/>
              <a:gd name="connsiteX0" fmla="*/ 0 w 2281958"/>
              <a:gd name="connsiteY0" fmla="*/ 0 h 1380066"/>
              <a:gd name="connsiteX1" fmla="*/ 1066800 w 2281958"/>
              <a:gd name="connsiteY1" fmla="*/ 237066 h 1380066"/>
              <a:gd name="connsiteX2" fmla="*/ 2226733 w 2281958"/>
              <a:gd name="connsiteY2" fmla="*/ 1066800 h 1380066"/>
              <a:gd name="connsiteX3" fmla="*/ 1865313 w 2281958"/>
              <a:gd name="connsiteY3" fmla="*/ 1380066 h 1380066"/>
              <a:gd name="connsiteX0" fmla="*/ 0 w 2258146"/>
              <a:gd name="connsiteY0" fmla="*/ 0 h 1380066"/>
              <a:gd name="connsiteX1" fmla="*/ 1042988 w 2258146"/>
              <a:gd name="connsiteY1" fmla="*/ 237066 h 1380066"/>
              <a:gd name="connsiteX2" fmla="*/ 2202921 w 2258146"/>
              <a:gd name="connsiteY2" fmla="*/ 1066800 h 1380066"/>
              <a:gd name="connsiteX3" fmla="*/ 1841501 w 2258146"/>
              <a:gd name="connsiteY3" fmla="*/ 1380066 h 1380066"/>
              <a:gd name="connsiteX0" fmla="*/ 0 w 2258146"/>
              <a:gd name="connsiteY0" fmla="*/ 3 h 1380069"/>
              <a:gd name="connsiteX1" fmla="*/ 1042988 w 2258146"/>
              <a:gd name="connsiteY1" fmla="*/ 237069 h 1380069"/>
              <a:gd name="connsiteX2" fmla="*/ 2202921 w 2258146"/>
              <a:gd name="connsiteY2" fmla="*/ 1066803 h 1380069"/>
              <a:gd name="connsiteX3" fmla="*/ 1841501 w 2258146"/>
              <a:gd name="connsiteY3" fmla="*/ 1380069 h 1380069"/>
              <a:gd name="connsiteX0" fmla="*/ 0 w 2252708"/>
              <a:gd name="connsiteY0" fmla="*/ 3 h 1356256"/>
              <a:gd name="connsiteX1" fmla="*/ 1042988 w 2252708"/>
              <a:gd name="connsiteY1" fmla="*/ 237069 h 1356256"/>
              <a:gd name="connsiteX2" fmla="*/ 2202921 w 2252708"/>
              <a:gd name="connsiteY2" fmla="*/ 1066803 h 1356256"/>
              <a:gd name="connsiteX3" fmla="*/ 1819276 w 2252708"/>
              <a:gd name="connsiteY3" fmla="*/ 1356256 h 1356256"/>
              <a:gd name="connsiteX0" fmla="*/ 0 w 2558845"/>
              <a:gd name="connsiteY0" fmla="*/ 313805 h 1388421"/>
              <a:gd name="connsiteX1" fmla="*/ 1042988 w 2558845"/>
              <a:gd name="connsiteY1" fmla="*/ 550871 h 1388421"/>
              <a:gd name="connsiteX2" fmla="*/ 2202921 w 2558845"/>
              <a:gd name="connsiteY2" fmla="*/ 1380605 h 1388421"/>
              <a:gd name="connsiteX3" fmla="*/ 2381251 w 2558845"/>
              <a:gd name="connsiteY3" fmla="*/ 8 h 1388421"/>
              <a:gd name="connsiteX0" fmla="*/ 0 w 2546461"/>
              <a:gd name="connsiteY0" fmla="*/ 315392 h 1390048"/>
              <a:gd name="connsiteX1" fmla="*/ 1042988 w 2546461"/>
              <a:gd name="connsiteY1" fmla="*/ 552458 h 1390048"/>
              <a:gd name="connsiteX2" fmla="*/ 2202921 w 2546461"/>
              <a:gd name="connsiteY2" fmla="*/ 1382192 h 1390048"/>
              <a:gd name="connsiteX3" fmla="*/ 2365376 w 2546461"/>
              <a:gd name="connsiteY3" fmla="*/ 8 h 1390048"/>
              <a:gd name="connsiteX0" fmla="*/ 0 w 2457614"/>
              <a:gd name="connsiteY0" fmla="*/ 315424 h 552680"/>
              <a:gd name="connsiteX1" fmla="*/ 1042988 w 2457614"/>
              <a:gd name="connsiteY1" fmla="*/ 552490 h 552680"/>
              <a:gd name="connsiteX2" fmla="*/ 1566333 w 2457614"/>
              <a:gd name="connsiteY2" fmla="*/ 348762 h 552680"/>
              <a:gd name="connsiteX3" fmla="*/ 2365376 w 2457614"/>
              <a:gd name="connsiteY3" fmla="*/ 40 h 552680"/>
              <a:gd name="connsiteX0" fmla="*/ 0 w 2461545"/>
              <a:gd name="connsiteY0" fmla="*/ 315417 h 352764"/>
              <a:gd name="connsiteX1" fmla="*/ 709613 w 2461545"/>
              <a:gd name="connsiteY1" fmla="*/ 196883 h 352764"/>
              <a:gd name="connsiteX2" fmla="*/ 1566333 w 2461545"/>
              <a:gd name="connsiteY2" fmla="*/ 348755 h 352764"/>
              <a:gd name="connsiteX3" fmla="*/ 2365376 w 2461545"/>
              <a:gd name="connsiteY3" fmla="*/ 33 h 352764"/>
              <a:gd name="connsiteX0" fmla="*/ 0 w 2442495"/>
              <a:gd name="connsiteY0" fmla="*/ 301129 h 352811"/>
              <a:gd name="connsiteX1" fmla="*/ 690563 w 2442495"/>
              <a:gd name="connsiteY1" fmla="*/ 196883 h 352811"/>
              <a:gd name="connsiteX2" fmla="*/ 1547283 w 2442495"/>
              <a:gd name="connsiteY2" fmla="*/ 348755 h 352811"/>
              <a:gd name="connsiteX3" fmla="*/ 2346326 w 2442495"/>
              <a:gd name="connsiteY3" fmla="*/ 33 h 352811"/>
              <a:gd name="connsiteX0" fmla="*/ 0 w 1860412"/>
              <a:gd name="connsiteY0" fmla="*/ 1630396 h 1630396"/>
              <a:gd name="connsiteX1" fmla="*/ 108480 w 1860412"/>
              <a:gd name="connsiteY1" fmla="*/ 196883 h 1630396"/>
              <a:gd name="connsiteX2" fmla="*/ 965200 w 1860412"/>
              <a:gd name="connsiteY2" fmla="*/ 348755 h 1630396"/>
              <a:gd name="connsiteX3" fmla="*/ 1764243 w 1860412"/>
              <a:gd name="connsiteY3" fmla="*/ 33 h 1630396"/>
              <a:gd name="connsiteX0" fmla="*/ 0 w 1860412"/>
              <a:gd name="connsiteY0" fmla="*/ 1630396 h 1630396"/>
              <a:gd name="connsiteX1" fmla="*/ 965200 w 1860412"/>
              <a:gd name="connsiteY1" fmla="*/ 348755 h 1630396"/>
              <a:gd name="connsiteX2" fmla="*/ 1764243 w 1860412"/>
              <a:gd name="connsiteY2" fmla="*/ 33 h 1630396"/>
              <a:gd name="connsiteX0" fmla="*/ 0 w 1860412"/>
              <a:gd name="connsiteY0" fmla="*/ 1630396 h 1630396"/>
              <a:gd name="connsiteX1" fmla="*/ 965200 w 1860412"/>
              <a:gd name="connsiteY1" fmla="*/ 348755 h 1630396"/>
              <a:gd name="connsiteX2" fmla="*/ 1764243 w 1860412"/>
              <a:gd name="connsiteY2" fmla="*/ 33 h 1630396"/>
              <a:gd name="connsiteX0" fmla="*/ 0 w 1912512"/>
              <a:gd name="connsiteY0" fmla="*/ 1630394 h 1630394"/>
              <a:gd name="connsiteX1" fmla="*/ 965200 w 1912512"/>
              <a:gd name="connsiteY1" fmla="*/ 348753 h 1630394"/>
              <a:gd name="connsiteX2" fmla="*/ 1764243 w 1912512"/>
              <a:gd name="connsiteY2" fmla="*/ 31 h 1630394"/>
              <a:gd name="connsiteX0" fmla="*/ 0 w 1906711"/>
              <a:gd name="connsiteY0" fmla="*/ 1630373 h 1630373"/>
              <a:gd name="connsiteX1" fmla="*/ 929217 w 1906711"/>
              <a:gd name="connsiteY1" fmla="*/ 1153066 h 1630373"/>
              <a:gd name="connsiteX2" fmla="*/ 1764243 w 1906711"/>
              <a:gd name="connsiteY2" fmla="*/ 10 h 1630373"/>
              <a:gd name="connsiteX0" fmla="*/ 0 w 1906711"/>
              <a:gd name="connsiteY0" fmla="*/ 1630373 h 1630378"/>
              <a:gd name="connsiteX1" fmla="*/ 929217 w 1906711"/>
              <a:gd name="connsiteY1" fmla="*/ 1153066 h 1630378"/>
              <a:gd name="connsiteX2" fmla="*/ 1764243 w 1906711"/>
              <a:gd name="connsiteY2" fmla="*/ 10 h 1630378"/>
              <a:gd name="connsiteX0" fmla="*/ 0 w 1854654"/>
              <a:gd name="connsiteY0" fmla="*/ 1619791 h 1619803"/>
              <a:gd name="connsiteX1" fmla="*/ 924983 w 1854654"/>
              <a:gd name="connsiteY1" fmla="*/ 1153067 h 1619803"/>
              <a:gd name="connsiteX2" fmla="*/ 1760009 w 1854654"/>
              <a:gd name="connsiteY2" fmla="*/ 11 h 1619803"/>
              <a:gd name="connsiteX0" fmla="*/ 0 w 1891359"/>
              <a:gd name="connsiteY0" fmla="*/ 1619790 h 1620262"/>
              <a:gd name="connsiteX1" fmla="*/ 1276349 w 1891359"/>
              <a:gd name="connsiteY1" fmla="*/ 1360499 h 1620262"/>
              <a:gd name="connsiteX2" fmla="*/ 1760009 w 1891359"/>
              <a:gd name="connsiteY2" fmla="*/ 10 h 1620262"/>
              <a:gd name="connsiteX0" fmla="*/ 0 w 1961842"/>
              <a:gd name="connsiteY0" fmla="*/ 1619790 h 1620262"/>
              <a:gd name="connsiteX1" fmla="*/ 1276349 w 1961842"/>
              <a:gd name="connsiteY1" fmla="*/ 1360499 h 1620262"/>
              <a:gd name="connsiteX2" fmla="*/ 1839488 w 1961842"/>
              <a:gd name="connsiteY2" fmla="*/ 10 h 1620262"/>
              <a:gd name="connsiteX0" fmla="*/ 0 w 1889636"/>
              <a:gd name="connsiteY0" fmla="*/ 1619790 h 1620262"/>
              <a:gd name="connsiteX1" fmla="*/ 1276349 w 1889636"/>
              <a:gd name="connsiteY1" fmla="*/ 1360499 h 1620262"/>
              <a:gd name="connsiteX2" fmla="*/ 1758047 w 1889636"/>
              <a:gd name="connsiteY2" fmla="*/ 10 h 162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636" h="1620262">
                <a:moveTo>
                  <a:pt x="0" y="1619790"/>
                </a:moveTo>
                <a:cubicBezTo>
                  <a:pt x="800099" y="1621599"/>
                  <a:pt x="983341" y="1630462"/>
                  <a:pt x="1276349" y="1360499"/>
                </a:cubicBezTo>
                <a:cubicBezTo>
                  <a:pt x="1569357" y="1090536"/>
                  <a:pt x="2150049" y="-3738"/>
                  <a:pt x="1758047" y="10"/>
                </a:cubicBezTo>
              </a:path>
            </a:pathLst>
          </a:custGeom>
          <a:noFill/>
          <a:ln w="6350">
            <a:solidFill>
              <a:srgbClr val="B4C3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7" name="Grafik 12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900000">
            <a:off x="2880000" y="2160000"/>
            <a:ext cx="360000" cy="360000"/>
          </a:xfrm>
          <a:prstGeom prst="rect">
            <a:avLst/>
          </a:prstGeom>
        </p:spPr>
      </p:pic>
      <p:pic>
        <p:nvPicPr>
          <p:cNvPr id="128" name="Grafik 12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500000">
            <a:off x="8820000" y="2196000"/>
            <a:ext cx="360000" cy="360000"/>
          </a:xfrm>
          <a:prstGeom prst="rect">
            <a:avLst/>
          </a:prstGeom>
        </p:spPr>
      </p:pic>
      <p:pic>
        <p:nvPicPr>
          <p:cNvPr id="129" name="Grafik 12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500000">
            <a:off x="6480000" y="1980000"/>
            <a:ext cx="360000" cy="360000"/>
          </a:xfrm>
          <a:prstGeom prst="rect">
            <a:avLst/>
          </a:prstGeom>
        </p:spPr>
      </p:pic>
      <p:pic>
        <p:nvPicPr>
          <p:cNvPr id="130" name="Grafik 12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200000">
            <a:off x="7920000" y="3960000"/>
            <a:ext cx="360000" cy="360000"/>
          </a:xfrm>
          <a:prstGeom prst="rect">
            <a:avLst/>
          </a:prstGeom>
        </p:spPr>
      </p:pic>
      <p:pic>
        <p:nvPicPr>
          <p:cNvPr id="131" name="Grafik 13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00000">
            <a:off x="8280000" y="5940000"/>
            <a:ext cx="360000" cy="360000"/>
          </a:xfrm>
          <a:prstGeom prst="rect">
            <a:avLst/>
          </a:prstGeom>
        </p:spPr>
      </p:pic>
      <p:pic>
        <p:nvPicPr>
          <p:cNvPr id="132" name="Grafik 13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500000">
            <a:off x="5868000" y="3420000"/>
            <a:ext cx="360000" cy="360000"/>
          </a:xfrm>
          <a:prstGeom prst="rect">
            <a:avLst/>
          </a:prstGeom>
        </p:spPr>
      </p:pic>
      <p:pic>
        <p:nvPicPr>
          <p:cNvPr id="133" name="Grafik 13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2500000">
            <a:off x="1980000" y="4680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4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3.7037E-6 L -0.18854 0.198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990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4" grpId="0" animBg="1"/>
      <p:bldP spid="85" grpId="0" animBg="1"/>
      <p:bldP spid="86" grpId="0" animBg="1"/>
      <p:bldP spid="87" grpId="0" animBg="1"/>
      <p:bldP spid="102" grpId="0" animBg="1"/>
      <p:bldP spid="113" grpId="0" animBg="1"/>
      <p:bldP spid="120" grpId="0" animBg="1"/>
      <p:bldP spid="121" grpId="0" animBg="1"/>
      <p:bldP spid="122" grpId="0" animBg="1"/>
      <p:bldP spid="1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217" y="4323566"/>
            <a:ext cx="7593612" cy="2009570"/>
          </a:xfrm>
        </p:spPr>
        <p:txBody>
          <a:bodyPr>
            <a:noAutofit/>
          </a:bodyPr>
          <a:lstStyle/>
          <a:p>
            <a:r>
              <a:rPr lang="de-AT" sz="4000" dirty="0" smtClean="0"/>
              <a:t>Sind wir uns einmal ehrlich, was würden Sie mit Ihren Ersparnissen am liebsten machen…</a:t>
            </a:r>
            <a:endParaRPr lang="de-AT" sz="4000" dirty="0"/>
          </a:p>
        </p:txBody>
      </p:sp>
      <p:sp>
        <p:nvSpPr>
          <p:cNvPr id="3" name="Textfeld 2"/>
          <p:cNvSpPr txBox="1"/>
          <p:nvPr/>
        </p:nvSpPr>
        <p:spPr>
          <a:xfrm>
            <a:off x="8458200" y="114300"/>
            <a:ext cx="3835599" cy="778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00" dirty="0" smtClean="0">
                <a:latin typeface="+mj-lt"/>
              </a:rPr>
              <a:t>?</a:t>
            </a:r>
            <a:endParaRPr lang="de-AT" sz="50000" dirty="0">
              <a:latin typeface="+mj-lt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8" y="270243"/>
            <a:ext cx="11372835" cy="640678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070985" y="4232636"/>
            <a:ext cx="7553783" cy="518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16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9709" y="5707956"/>
            <a:ext cx="7593612" cy="2009570"/>
          </a:xfrm>
        </p:spPr>
        <p:txBody>
          <a:bodyPr>
            <a:normAutofit fontScale="90000"/>
          </a:bodyPr>
          <a:lstStyle/>
          <a:p>
            <a:pPr>
              <a:spcBef>
                <a:spcPts val="1800"/>
              </a:spcBef>
            </a:pPr>
            <a:r>
              <a:rPr lang="de-AT" sz="7300" dirty="0" smtClean="0"/>
              <a:t/>
            </a:r>
            <a:br>
              <a:rPr lang="de-AT" sz="7300" dirty="0" smtClean="0"/>
            </a:br>
            <a:r>
              <a:rPr lang="de-AT" sz="5300" b="1" dirty="0" smtClean="0">
                <a:solidFill>
                  <a:schemeClr val="bg1"/>
                </a:solidFill>
              </a:rPr>
              <a:t>Werner FRIEDL</a:t>
            </a:r>
            <a:r>
              <a:rPr lang="de-AT" b="1" dirty="0">
                <a:solidFill>
                  <a:schemeClr val="bg1"/>
                </a:solidFill>
              </a:rPr>
              <a:t/>
            </a:r>
            <a:br>
              <a:rPr lang="de-AT" b="1" dirty="0">
                <a:solidFill>
                  <a:schemeClr val="bg1"/>
                </a:solidFill>
              </a:rPr>
            </a:br>
            <a:r>
              <a:rPr lang="de-AT" sz="4000" dirty="0">
                <a:solidFill>
                  <a:schemeClr val="bg1"/>
                </a:solidFill>
              </a:rPr>
              <a:t>friedl.werner@fronius.com</a:t>
            </a:r>
            <a:br>
              <a:rPr lang="de-AT" sz="4000" dirty="0">
                <a:solidFill>
                  <a:schemeClr val="bg1"/>
                </a:solidFill>
              </a:rPr>
            </a:br>
            <a:r>
              <a:rPr lang="de-AT" sz="4000" dirty="0">
                <a:solidFill>
                  <a:schemeClr val="bg1"/>
                </a:solidFill>
              </a:rPr>
              <a:t>linkedin.com/in/werner-</a:t>
            </a:r>
            <a:r>
              <a:rPr lang="de-AT" sz="4000" dirty="0" err="1">
                <a:solidFill>
                  <a:schemeClr val="bg1"/>
                </a:solidFill>
              </a:rPr>
              <a:t>friedl</a:t>
            </a:r>
            <a:r>
              <a:rPr lang="de-AT" dirty="0" smtClean="0">
                <a:solidFill>
                  <a:schemeClr val="bg1"/>
                </a:solidFill>
              </a:rPr>
              <a:t/>
            </a:r>
            <a:br>
              <a:rPr lang="de-AT" dirty="0" smtClean="0">
                <a:solidFill>
                  <a:schemeClr val="bg1"/>
                </a:solidFill>
              </a:rPr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362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7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Energiedemokratie</a:t>
            </a:r>
            <a:endParaRPr lang="de-AT" sz="28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6281530" y="1945585"/>
            <a:ext cx="5910470" cy="3697356"/>
            <a:chOff x="6281530" y="1945585"/>
            <a:chExt cx="5910470" cy="3697356"/>
          </a:xfrm>
        </p:grpSpPr>
        <p:sp>
          <p:nvSpPr>
            <p:cNvPr id="9" name="Rechteck 8"/>
            <p:cNvSpPr/>
            <p:nvPr/>
          </p:nvSpPr>
          <p:spPr>
            <a:xfrm>
              <a:off x="6281530" y="1945585"/>
              <a:ext cx="5910470" cy="36973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55" name="Gruppieren 54"/>
            <p:cNvGrpSpPr/>
            <p:nvPr/>
          </p:nvGrpSpPr>
          <p:grpSpPr>
            <a:xfrm>
              <a:off x="6497915" y="2390328"/>
              <a:ext cx="5477699" cy="2807870"/>
              <a:chOff x="539999" y="1620000"/>
              <a:chExt cx="8100001" cy="4500000"/>
            </a:xfrm>
          </p:grpSpPr>
          <p:grpSp>
            <p:nvGrpSpPr>
              <p:cNvPr id="10" name="Gruppieren 9"/>
              <p:cNvGrpSpPr>
                <a:grpSpLocks noChangeAspect="1"/>
              </p:cNvGrpSpPr>
              <p:nvPr/>
            </p:nvGrpSpPr>
            <p:grpSpPr>
              <a:xfrm>
                <a:off x="1800000" y="3060000"/>
                <a:ext cx="5040000" cy="1800000"/>
                <a:chOff x="720000" y="2700000"/>
                <a:chExt cx="7560000" cy="2700000"/>
              </a:xfrm>
            </p:grpSpPr>
            <p:grpSp>
              <p:nvGrpSpPr>
                <p:cNvPr id="11" name="Gruppieren 10"/>
                <p:cNvGrpSpPr/>
                <p:nvPr/>
              </p:nvGrpSpPr>
              <p:grpSpPr>
                <a:xfrm rot="21175790">
                  <a:off x="971600" y="2974976"/>
                  <a:ext cx="7218363" cy="1938338"/>
                  <a:chOff x="1019175" y="2974976"/>
                  <a:chExt cx="7218363" cy="1938338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3" name="Freeform 4"/>
                  <p:cNvSpPr>
                    <a:spLocks noEditPoints="1"/>
                  </p:cNvSpPr>
                  <p:nvPr/>
                </p:nvSpPr>
                <p:spPr bwMode="gray">
                  <a:xfrm>
                    <a:off x="1617663" y="3154363"/>
                    <a:ext cx="6021388" cy="1335088"/>
                  </a:xfrm>
                  <a:custGeom>
                    <a:avLst/>
                    <a:gdLst>
                      <a:gd name="T0" fmla="*/ 569 w 1138"/>
                      <a:gd name="T1" fmla="*/ 0 h 252"/>
                      <a:gd name="T2" fmla="*/ 0 w 1138"/>
                      <a:gd name="T3" fmla="*/ 133 h 252"/>
                      <a:gd name="T4" fmla="*/ 569 w 1138"/>
                      <a:gd name="T5" fmla="*/ 252 h 252"/>
                      <a:gd name="T6" fmla="*/ 1138 w 1138"/>
                      <a:gd name="T7" fmla="*/ 133 h 252"/>
                      <a:gd name="T8" fmla="*/ 569 w 1138"/>
                      <a:gd name="T9" fmla="*/ 0 h 252"/>
                      <a:gd name="T10" fmla="*/ 569 w 1138"/>
                      <a:gd name="T11" fmla="*/ 231 h 252"/>
                      <a:gd name="T12" fmla="*/ 28 w 1138"/>
                      <a:gd name="T13" fmla="*/ 127 h 252"/>
                      <a:gd name="T14" fmla="*/ 569 w 1138"/>
                      <a:gd name="T15" fmla="*/ 11 h 252"/>
                      <a:gd name="T16" fmla="*/ 1110 w 1138"/>
                      <a:gd name="T17" fmla="*/ 127 h 252"/>
                      <a:gd name="T18" fmla="*/ 569 w 1138"/>
                      <a:gd name="T19" fmla="*/ 231 h 2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38"/>
                      <a:gd name="T31" fmla="*/ 0 h 252"/>
                      <a:gd name="T32" fmla="*/ 1138 w 1138"/>
                      <a:gd name="T33" fmla="*/ 252 h 25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38" h="252">
                        <a:moveTo>
                          <a:pt x="569" y="0"/>
                        </a:moveTo>
                        <a:cubicBezTo>
                          <a:pt x="254" y="0"/>
                          <a:pt x="0" y="67"/>
                          <a:pt x="0" y="133"/>
                        </a:cubicBezTo>
                        <a:cubicBezTo>
                          <a:pt x="0" y="199"/>
                          <a:pt x="254" y="252"/>
                          <a:pt x="569" y="252"/>
                        </a:cubicBezTo>
                        <a:cubicBezTo>
                          <a:pt x="883" y="252"/>
                          <a:pt x="1138" y="199"/>
                          <a:pt x="1138" y="133"/>
                        </a:cubicBezTo>
                        <a:cubicBezTo>
                          <a:pt x="1138" y="67"/>
                          <a:pt x="883" y="0"/>
                          <a:pt x="569" y="0"/>
                        </a:cubicBezTo>
                        <a:close/>
                        <a:moveTo>
                          <a:pt x="569" y="231"/>
                        </a:moveTo>
                        <a:cubicBezTo>
                          <a:pt x="270" y="231"/>
                          <a:pt x="28" y="184"/>
                          <a:pt x="28" y="127"/>
                        </a:cubicBezTo>
                        <a:cubicBezTo>
                          <a:pt x="28" y="69"/>
                          <a:pt x="270" y="11"/>
                          <a:pt x="569" y="11"/>
                        </a:cubicBezTo>
                        <a:cubicBezTo>
                          <a:pt x="868" y="11"/>
                          <a:pt x="1110" y="69"/>
                          <a:pt x="1110" y="127"/>
                        </a:cubicBezTo>
                        <a:cubicBezTo>
                          <a:pt x="1110" y="184"/>
                          <a:pt x="868" y="231"/>
                          <a:pt x="569" y="231"/>
                        </a:cubicBezTo>
                        <a:close/>
                      </a:path>
                    </a:pathLst>
                  </a:custGeom>
                  <a:solidFill>
                    <a:srgbClr val="BEBEBE"/>
                  </a:solidFill>
                  <a:ln w="9525">
                    <a:solidFill>
                      <a:srgbClr val="BEBEB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sp>
                <p:nvSpPr>
                  <p:cNvPr id="34" name="Freeform 3"/>
                  <p:cNvSpPr>
                    <a:spLocks noEditPoints="1"/>
                  </p:cNvSpPr>
                  <p:nvPr/>
                </p:nvSpPr>
                <p:spPr bwMode="gray">
                  <a:xfrm>
                    <a:off x="1019175" y="2974976"/>
                    <a:ext cx="7218363" cy="1938338"/>
                  </a:xfrm>
                  <a:custGeom>
                    <a:avLst/>
                    <a:gdLst>
                      <a:gd name="T0" fmla="*/ 682 w 1364"/>
                      <a:gd name="T1" fmla="*/ 0 h 366"/>
                      <a:gd name="T2" fmla="*/ 0 w 1364"/>
                      <a:gd name="T3" fmla="*/ 183 h 366"/>
                      <a:gd name="T4" fmla="*/ 682 w 1364"/>
                      <a:gd name="T5" fmla="*/ 366 h 366"/>
                      <a:gd name="T6" fmla="*/ 1364 w 1364"/>
                      <a:gd name="T7" fmla="*/ 183 h 366"/>
                      <a:gd name="T8" fmla="*/ 682 w 1364"/>
                      <a:gd name="T9" fmla="*/ 0 h 366"/>
                      <a:gd name="T10" fmla="*/ 682 w 1364"/>
                      <a:gd name="T11" fmla="*/ 310 h 366"/>
                      <a:gd name="T12" fmla="*/ 50 w 1364"/>
                      <a:gd name="T13" fmla="*/ 173 h 366"/>
                      <a:gd name="T14" fmla="*/ 682 w 1364"/>
                      <a:gd name="T15" fmla="*/ 20 h 366"/>
                      <a:gd name="T16" fmla="*/ 1313 w 1364"/>
                      <a:gd name="T17" fmla="*/ 173 h 366"/>
                      <a:gd name="T18" fmla="*/ 682 w 1364"/>
                      <a:gd name="T19" fmla="*/ 310 h 36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64"/>
                      <a:gd name="T31" fmla="*/ 0 h 366"/>
                      <a:gd name="T32" fmla="*/ 1364 w 1364"/>
                      <a:gd name="T33" fmla="*/ 366 h 36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64" h="366">
                        <a:moveTo>
                          <a:pt x="682" y="0"/>
                        </a:moveTo>
                        <a:cubicBezTo>
                          <a:pt x="305" y="0"/>
                          <a:pt x="0" y="82"/>
                          <a:pt x="0" y="183"/>
                        </a:cubicBezTo>
                        <a:cubicBezTo>
                          <a:pt x="0" y="284"/>
                          <a:pt x="305" y="366"/>
                          <a:pt x="682" y="366"/>
                        </a:cubicBezTo>
                        <a:cubicBezTo>
                          <a:pt x="1058" y="366"/>
                          <a:pt x="1364" y="284"/>
                          <a:pt x="1364" y="183"/>
                        </a:cubicBezTo>
                        <a:cubicBezTo>
                          <a:pt x="1364" y="82"/>
                          <a:pt x="1058" y="0"/>
                          <a:pt x="682" y="0"/>
                        </a:cubicBezTo>
                        <a:close/>
                        <a:moveTo>
                          <a:pt x="682" y="310"/>
                        </a:moveTo>
                        <a:cubicBezTo>
                          <a:pt x="333" y="310"/>
                          <a:pt x="50" y="249"/>
                          <a:pt x="50" y="173"/>
                        </a:cubicBezTo>
                        <a:cubicBezTo>
                          <a:pt x="50" y="97"/>
                          <a:pt x="333" y="20"/>
                          <a:pt x="682" y="20"/>
                        </a:cubicBezTo>
                        <a:cubicBezTo>
                          <a:pt x="1031" y="20"/>
                          <a:pt x="1313" y="97"/>
                          <a:pt x="1313" y="173"/>
                        </a:cubicBezTo>
                        <a:cubicBezTo>
                          <a:pt x="1313" y="249"/>
                          <a:pt x="1031" y="310"/>
                          <a:pt x="682" y="310"/>
                        </a:cubicBezTo>
                        <a:close/>
                      </a:path>
                    </a:pathLst>
                  </a:custGeom>
                  <a:solidFill>
                    <a:srgbClr val="BEBEBE"/>
                  </a:solidFill>
                  <a:ln w="9525">
                    <a:solidFill>
                      <a:srgbClr val="BEBEB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</p:grpSp>
            <p:sp>
              <p:nvSpPr>
                <p:cNvPr id="12" name="Rechteck 11"/>
                <p:cNvSpPr/>
                <p:nvPr/>
              </p:nvSpPr>
              <p:spPr>
                <a:xfrm rot="21301154">
                  <a:off x="5099142" y="2760504"/>
                  <a:ext cx="3155054" cy="1071164"/>
                </a:xfrm>
                <a:prstGeom prst="rect">
                  <a:avLst/>
                </a:prstGeom>
                <a:solidFill>
                  <a:schemeClr val="bg1"/>
                </a:solidFill>
                <a:ln w="31750" cap="flat" cmpd="sng" algn="ctr">
                  <a:noFill/>
                  <a:prstDash val="solid"/>
                </a:ln>
                <a:effectLst/>
              </p:spPr>
              <p:txBody>
                <a:bodyPr lIns="72000" tIns="72000" rIns="72000" bIns="72000" rtlCol="0" anchor="ctr"/>
                <a:lstStyle/>
                <a:p>
                  <a:pPr marL="171450" marR="0" indent="-17145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</a:pPr>
                  <a:endParaRPr lang="de-DE" sz="1200" b="1" kern="0" dirty="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endParaRPr>
                </a:p>
              </p:txBody>
            </p:sp>
            <p:grpSp>
              <p:nvGrpSpPr>
                <p:cNvPr id="13" name="Kugel 3"/>
                <p:cNvGrpSpPr>
                  <a:grpSpLocks/>
                </p:cNvGrpSpPr>
                <p:nvPr/>
              </p:nvGrpSpPr>
              <p:grpSpPr bwMode="auto">
                <a:xfrm>
                  <a:off x="3240000" y="3960000"/>
                  <a:ext cx="1440000" cy="1440000"/>
                  <a:chOff x="312" y="1216"/>
                  <a:chExt cx="932" cy="946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0" name="Oval 5"/>
                  <p:cNvSpPr>
                    <a:spLocks noChangeArrowheads="1"/>
                  </p:cNvSpPr>
                  <p:nvPr/>
                </p:nvSpPr>
                <p:spPr bwMode="gray">
                  <a:xfrm>
                    <a:off x="312" y="1216"/>
                    <a:ext cx="932" cy="94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2A49A"/>
                      </a:gs>
                      <a:gs pos="100000">
                        <a:srgbClr val="A55249"/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90000" rIns="72000" bIns="9000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31" name="Freeform 6"/>
                  <p:cNvSpPr>
                    <a:spLocks/>
                  </p:cNvSpPr>
                  <p:nvPr/>
                </p:nvSpPr>
                <p:spPr bwMode="gray">
                  <a:xfrm>
                    <a:off x="324" y="1630"/>
                    <a:ext cx="909" cy="522"/>
                  </a:xfrm>
                  <a:custGeom>
                    <a:avLst/>
                    <a:gdLst>
                      <a:gd name="T0" fmla="*/ 2147483647 w 412"/>
                      <a:gd name="T1" fmla="*/ 2147483647 h 234"/>
                      <a:gd name="T2" fmla="*/ 27018714 w 412"/>
                      <a:gd name="T3" fmla="*/ 0 h 234"/>
                      <a:gd name="T4" fmla="*/ 0 w 412"/>
                      <a:gd name="T5" fmla="*/ 727246090 h 234"/>
                      <a:gd name="T6" fmla="*/ 2147483647 w 412"/>
                      <a:gd name="T7" fmla="*/ 2147483647 h 234"/>
                      <a:gd name="T8" fmla="*/ 2147483647 w 412"/>
                      <a:gd name="T9" fmla="*/ 727246090 h 234"/>
                      <a:gd name="T10" fmla="*/ 2147483647 w 412"/>
                      <a:gd name="T11" fmla="*/ 0 h 234"/>
                      <a:gd name="T12" fmla="*/ 2147483647 w 412"/>
                      <a:gd name="T13" fmla="*/ 2147483647 h 2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12"/>
                      <a:gd name="T22" fmla="*/ 0 h 234"/>
                      <a:gd name="T23" fmla="*/ 412 w 412"/>
                      <a:gd name="T24" fmla="*/ 234 h 2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12" h="234">
                        <a:moveTo>
                          <a:pt x="206" y="179"/>
                        </a:moveTo>
                        <a:cubicBezTo>
                          <a:pt x="101" y="179"/>
                          <a:pt x="15" y="101"/>
                          <a:pt x="1" y="0"/>
                        </a:cubicBezTo>
                        <a:cubicBezTo>
                          <a:pt x="0" y="9"/>
                          <a:pt x="0" y="18"/>
                          <a:pt x="0" y="27"/>
                        </a:cubicBezTo>
                        <a:cubicBezTo>
                          <a:pt x="0" y="141"/>
                          <a:pt x="92" y="234"/>
                          <a:pt x="206" y="234"/>
                        </a:cubicBezTo>
                        <a:cubicBezTo>
                          <a:pt x="320" y="234"/>
                          <a:pt x="412" y="141"/>
                          <a:pt x="412" y="27"/>
                        </a:cubicBezTo>
                        <a:cubicBezTo>
                          <a:pt x="412" y="18"/>
                          <a:pt x="411" y="9"/>
                          <a:pt x="4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90B1A"/>
                      </a:gs>
                      <a:gs pos="100000">
                        <a:srgbClr val="A55249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pic>
                <p:nvPicPr>
                  <p:cNvPr id="32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489" y="1236"/>
                    <a:ext cx="582" cy="342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4" name="Kugel 3"/>
                <p:cNvGrpSpPr>
                  <a:grpSpLocks/>
                </p:cNvGrpSpPr>
                <p:nvPr/>
              </p:nvGrpSpPr>
              <p:grpSpPr bwMode="auto">
                <a:xfrm>
                  <a:off x="2520000" y="2880000"/>
                  <a:ext cx="900000" cy="900000"/>
                  <a:chOff x="312" y="1216"/>
                  <a:chExt cx="932" cy="946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7" name="Oval 5"/>
                  <p:cNvSpPr>
                    <a:spLocks noChangeArrowheads="1"/>
                  </p:cNvSpPr>
                  <p:nvPr/>
                </p:nvSpPr>
                <p:spPr bwMode="gray">
                  <a:xfrm>
                    <a:off x="312" y="1216"/>
                    <a:ext cx="932" cy="94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2A49A"/>
                      </a:gs>
                      <a:gs pos="100000">
                        <a:srgbClr val="A55249"/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90000" rIns="72000" bIns="9000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28" name="Freeform 6"/>
                  <p:cNvSpPr>
                    <a:spLocks/>
                  </p:cNvSpPr>
                  <p:nvPr/>
                </p:nvSpPr>
                <p:spPr bwMode="gray">
                  <a:xfrm>
                    <a:off x="324" y="1630"/>
                    <a:ext cx="909" cy="522"/>
                  </a:xfrm>
                  <a:custGeom>
                    <a:avLst/>
                    <a:gdLst>
                      <a:gd name="T0" fmla="*/ 2147483647 w 412"/>
                      <a:gd name="T1" fmla="*/ 2147483647 h 234"/>
                      <a:gd name="T2" fmla="*/ 27018714 w 412"/>
                      <a:gd name="T3" fmla="*/ 0 h 234"/>
                      <a:gd name="T4" fmla="*/ 0 w 412"/>
                      <a:gd name="T5" fmla="*/ 727246090 h 234"/>
                      <a:gd name="T6" fmla="*/ 2147483647 w 412"/>
                      <a:gd name="T7" fmla="*/ 2147483647 h 234"/>
                      <a:gd name="T8" fmla="*/ 2147483647 w 412"/>
                      <a:gd name="T9" fmla="*/ 727246090 h 234"/>
                      <a:gd name="T10" fmla="*/ 2147483647 w 412"/>
                      <a:gd name="T11" fmla="*/ 0 h 234"/>
                      <a:gd name="T12" fmla="*/ 2147483647 w 412"/>
                      <a:gd name="T13" fmla="*/ 2147483647 h 2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12"/>
                      <a:gd name="T22" fmla="*/ 0 h 234"/>
                      <a:gd name="T23" fmla="*/ 412 w 412"/>
                      <a:gd name="T24" fmla="*/ 234 h 2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12" h="234">
                        <a:moveTo>
                          <a:pt x="206" y="179"/>
                        </a:moveTo>
                        <a:cubicBezTo>
                          <a:pt x="101" y="179"/>
                          <a:pt x="15" y="101"/>
                          <a:pt x="1" y="0"/>
                        </a:cubicBezTo>
                        <a:cubicBezTo>
                          <a:pt x="0" y="9"/>
                          <a:pt x="0" y="18"/>
                          <a:pt x="0" y="27"/>
                        </a:cubicBezTo>
                        <a:cubicBezTo>
                          <a:pt x="0" y="141"/>
                          <a:pt x="92" y="234"/>
                          <a:pt x="206" y="234"/>
                        </a:cubicBezTo>
                        <a:cubicBezTo>
                          <a:pt x="320" y="234"/>
                          <a:pt x="412" y="141"/>
                          <a:pt x="412" y="27"/>
                        </a:cubicBezTo>
                        <a:cubicBezTo>
                          <a:pt x="412" y="18"/>
                          <a:pt x="411" y="9"/>
                          <a:pt x="4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90B1A"/>
                      </a:gs>
                      <a:gs pos="100000">
                        <a:srgbClr val="A55249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pic>
                <p:nvPicPr>
                  <p:cNvPr id="29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489" y="1236"/>
                    <a:ext cx="582" cy="342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5" name="Kugel 2"/>
                <p:cNvGrpSpPr>
                  <a:grpSpLocks noChangeAspect="1"/>
                </p:cNvGrpSpPr>
                <p:nvPr/>
              </p:nvGrpSpPr>
              <p:grpSpPr bwMode="auto">
                <a:xfrm>
                  <a:off x="4140000" y="2700000"/>
                  <a:ext cx="720000" cy="720000"/>
                  <a:chOff x="312" y="1216"/>
                  <a:chExt cx="932" cy="946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4" name="Oval 5"/>
                  <p:cNvSpPr>
                    <a:spLocks noChangeArrowheads="1"/>
                  </p:cNvSpPr>
                  <p:nvPr/>
                </p:nvSpPr>
                <p:spPr bwMode="gray">
                  <a:xfrm>
                    <a:off x="312" y="1216"/>
                    <a:ext cx="932" cy="94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2A49A"/>
                      </a:gs>
                      <a:gs pos="100000">
                        <a:srgbClr val="A55249"/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90000" rIns="72000" bIns="90000" anchor="ctr"/>
                  <a:lstStyle/>
                  <a:p>
                    <a:pPr algn="ctr" eaLnBrk="0" hangingPunct="0"/>
                    <a:endParaRPr lang="de-DE" noProof="1">
                      <a:cs typeface="Arial" pitchFamily="34" charset="0"/>
                    </a:endParaRPr>
                  </a:p>
                </p:txBody>
              </p:sp>
              <p:sp>
                <p:nvSpPr>
                  <p:cNvPr id="25" name="Freeform 6"/>
                  <p:cNvSpPr>
                    <a:spLocks/>
                  </p:cNvSpPr>
                  <p:nvPr/>
                </p:nvSpPr>
                <p:spPr bwMode="gray">
                  <a:xfrm>
                    <a:off x="324" y="1630"/>
                    <a:ext cx="909" cy="522"/>
                  </a:xfrm>
                  <a:custGeom>
                    <a:avLst/>
                    <a:gdLst>
                      <a:gd name="T0" fmla="*/ 2147483647 w 412"/>
                      <a:gd name="T1" fmla="*/ 2147483647 h 234"/>
                      <a:gd name="T2" fmla="*/ 27018714 w 412"/>
                      <a:gd name="T3" fmla="*/ 0 h 234"/>
                      <a:gd name="T4" fmla="*/ 0 w 412"/>
                      <a:gd name="T5" fmla="*/ 727246090 h 234"/>
                      <a:gd name="T6" fmla="*/ 2147483647 w 412"/>
                      <a:gd name="T7" fmla="*/ 2147483647 h 234"/>
                      <a:gd name="T8" fmla="*/ 2147483647 w 412"/>
                      <a:gd name="T9" fmla="*/ 727246090 h 234"/>
                      <a:gd name="T10" fmla="*/ 2147483647 w 412"/>
                      <a:gd name="T11" fmla="*/ 0 h 234"/>
                      <a:gd name="T12" fmla="*/ 2147483647 w 412"/>
                      <a:gd name="T13" fmla="*/ 2147483647 h 2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12"/>
                      <a:gd name="T22" fmla="*/ 0 h 234"/>
                      <a:gd name="T23" fmla="*/ 412 w 412"/>
                      <a:gd name="T24" fmla="*/ 234 h 2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12" h="234">
                        <a:moveTo>
                          <a:pt x="206" y="179"/>
                        </a:moveTo>
                        <a:cubicBezTo>
                          <a:pt x="101" y="179"/>
                          <a:pt x="15" y="101"/>
                          <a:pt x="1" y="0"/>
                        </a:cubicBezTo>
                        <a:cubicBezTo>
                          <a:pt x="0" y="9"/>
                          <a:pt x="0" y="18"/>
                          <a:pt x="0" y="27"/>
                        </a:cubicBezTo>
                        <a:cubicBezTo>
                          <a:pt x="0" y="141"/>
                          <a:pt x="92" y="234"/>
                          <a:pt x="206" y="234"/>
                        </a:cubicBezTo>
                        <a:cubicBezTo>
                          <a:pt x="320" y="234"/>
                          <a:pt x="412" y="141"/>
                          <a:pt x="412" y="27"/>
                        </a:cubicBezTo>
                        <a:cubicBezTo>
                          <a:pt x="412" y="18"/>
                          <a:pt x="411" y="9"/>
                          <a:pt x="4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90B1A"/>
                      </a:gs>
                      <a:gs pos="100000">
                        <a:srgbClr val="A55249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de-DE" noProof="1">
                      <a:cs typeface="Arial" pitchFamily="34" charset="0"/>
                    </a:endParaRPr>
                  </a:p>
                </p:txBody>
              </p:sp>
              <p:pic>
                <p:nvPicPr>
                  <p:cNvPr id="26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489" y="1236"/>
                    <a:ext cx="582" cy="342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6" name="Kugel 3"/>
                <p:cNvGrpSpPr>
                  <a:grpSpLocks/>
                </p:cNvGrpSpPr>
                <p:nvPr/>
              </p:nvGrpSpPr>
              <p:grpSpPr bwMode="auto">
                <a:xfrm>
                  <a:off x="6120000" y="2880000"/>
                  <a:ext cx="2160000" cy="2160000"/>
                  <a:chOff x="312" y="1216"/>
                  <a:chExt cx="932" cy="946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1" name="Oval 5"/>
                  <p:cNvSpPr>
                    <a:spLocks noChangeArrowheads="1"/>
                  </p:cNvSpPr>
                  <p:nvPr/>
                </p:nvSpPr>
                <p:spPr bwMode="gray">
                  <a:xfrm>
                    <a:off x="312" y="1216"/>
                    <a:ext cx="932" cy="94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2A49A"/>
                      </a:gs>
                      <a:gs pos="100000">
                        <a:srgbClr val="A55249"/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90000" rIns="72000" bIns="9000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22" name="Freeform 6"/>
                  <p:cNvSpPr>
                    <a:spLocks/>
                  </p:cNvSpPr>
                  <p:nvPr/>
                </p:nvSpPr>
                <p:spPr bwMode="gray">
                  <a:xfrm>
                    <a:off x="324" y="1630"/>
                    <a:ext cx="909" cy="522"/>
                  </a:xfrm>
                  <a:custGeom>
                    <a:avLst/>
                    <a:gdLst>
                      <a:gd name="T0" fmla="*/ 2147483647 w 412"/>
                      <a:gd name="T1" fmla="*/ 2147483647 h 234"/>
                      <a:gd name="T2" fmla="*/ 27018714 w 412"/>
                      <a:gd name="T3" fmla="*/ 0 h 234"/>
                      <a:gd name="T4" fmla="*/ 0 w 412"/>
                      <a:gd name="T5" fmla="*/ 727246090 h 234"/>
                      <a:gd name="T6" fmla="*/ 2147483647 w 412"/>
                      <a:gd name="T7" fmla="*/ 2147483647 h 234"/>
                      <a:gd name="T8" fmla="*/ 2147483647 w 412"/>
                      <a:gd name="T9" fmla="*/ 727246090 h 234"/>
                      <a:gd name="T10" fmla="*/ 2147483647 w 412"/>
                      <a:gd name="T11" fmla="*/ 0 h 234"/>
                      <a:gd name="T12" fmla="*/ 2147483647 w 412"/>
                      <a:gd name="T13" fmla="*/ 2147483647 h 2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12"/>
                      <a:gd name="T22" fmla="*/ 0 h 234"/>
                      <a:gd name="T23" fmla="*/ 412 w 412"/>
                      <a:gd name="T24" fmla="*/ 234 h 2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12" h="234">
                        <a:moveTo>
                          <a:pt x="206" y="179"/>
                        </a:moveTo>
                        <a:cubicBezTo>
                          <a:pt x="101" y="179"/>
                          <a:pt x="15" y="101"/>
                          <a:pt x="1" y="0"/>
                        </a:cubicBezTo>
                        <a:cubicBezTo>
                          <a:pt x="0" y="9"/>
                          <a:pt x="0" y="18"/>
                          <a:pt x="0" y="27"/>
                        </a:cubicBezTo>
                        <a:cubicBezTo>
                          <a:pt x="0" y="141"/>
                          <a:pt x="92" y="234"/>
                          <a:pt x="206" y="234"/>
                        </a:cubicBezTo>
                        <a:cubicBezTo>
                          <a:pt x="320" y="234"/>
                          <a:pt x="412" y="141"/>
                          <a:pt x="412" y="27"/>
                        </a:cubicBezTo>
                        <a:cubicBezTo>
                          <a:pt x="412" y="18"/>
                          <a:pt x="411" y="9"/>
                          <a:pt x="4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90B1A"/>
                      </a:gs>
                      <a:gs pos="100000">
                        <a:srgbClr val="A55249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pic>
                <p:nvPicPr>
                  <p:cNvPr id="23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489" y="1236"/>
                    <a:ext cx="582" cy="342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7" name="Kugel 3"/>
                <p:cNvGrpSpPr>
                  <a:grpSpLocks noChangeAspect="1"/>
                </p:cNvGrpSpPr>
                <p:nvPr/>
              </p:nvGrpSpPr>
              <p:grpSpPr bwMode="auto">
                <a:xfrm>
                  <a:off x="720000" y="3780000"/>
                  <a:ext cx="1260000" cy="1260000"/>
                  <a:chOff x="312" y="1216"/>
                  <a:chExt cx="932" cy="946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8" name="Oval 5"/>
                  <p:cNvSpPr>
                    <a:spLocks noChangeArrowheads="1"/>
                  </p:cNvSpPr>
                  <p:nvPr/>
                </p:nvSpPr>
                <p:spPr bwMode="gray">
                  <a:xfrm>
                    <a:off x="312" y="1216"/>
                    <a:ext cx="932" cy="94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2A49A"/>
                      </a:gs>
                      <a:gs pos="100000">
                        <a:srgbClr val="A55249"/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lIns="90000" tIns="90000" rIns="72000" bIns="9000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9" name="Freeform 6"/>
                  <p:cNvSpPr>
                    <a:spLocks/>
                  </p:cNvSpPr>
                  <p:nvPr/>
                </p:nvSpPr>
                <p:spPr bwMode="gray">
                  <a:xfrm>
                    <a:off x="324" y="1630"/>
                    <a:ext cx="909" cy="522"/>
                  </a:xfrm>
                  <a:custGeom>
                    <a:avLst/>
                    <a:gdLst>
                      <a:gd name="T0" fmla="*/ 2147483647 w 412"/>
                      <a:gd name="T1" fmla="*/ 2147483647 h 234"/>
                      <a:gd name="T2" fmla="*/ 27018714 w 412"/>
                      <a:gd name="T3" fmla="*/ 0 h 234"/>
                      <a:gd name="T4" fmla="*/ 0 w 412"/>
                      <a:gd name="T5" fmla="*/ 727246090 h 234"/>
                      <a:gd name="T6" fmla="*/ 2147483647 w 412"/>
                      <a:gd name="T7" fmla="*/ 2147483647 h 234"/>
                      <a:gd name="T8" fmla="*/ 2147483647 w 412"/>
                      <a:gd name="T9" fmla="*/ 727246090 h 234"/>
                      <a:gd name="T10" fmla="*/ 2147483647 w 412"/>
                      <a:gd name="T11" fmla="*/ 0 h 234"/>
                      <a:gd name="T12" fmla="*/ 2147483647 w 412"/>
                      <a:gd name="T13" fmla="*/ 2147483647 h 2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12"/>
                      <a:gd name="T22" fmla="*/ 0 h 234"/>
                      <a:gd name="T23" fmla="*/ 412 w 412"/>
                      <a:gd name="T24" fmla="*/ 234 h 2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12" h="234">
                        <a:moveTo>
                          <a:pt x="206" y="179"/>
                        </a:moveTo>
                        <a:cubicBezTo>
                          <a:pt x="101" y="179"/>
                          <a:pt x="15" y="101"/>
                          <a:pt x="1" y="0"/>
                        </a:cubicBezTo>
                        <a:cubicBezTo>
                          <a:pt x="0" y="9"/>
                          <a:pt x="0" y="18"/>
                          <a:pt x="0" y="27"/>
                        </a:cubicBezTo>
                        <a:cubicBezTo>
                          <a:pt x="0" y="141"/>
                          <a:pt x="92" y="234"/>
                          <a:pt x="206" y="234"/>
                        </a:cubicBezTo>
                        <a:cubicBezTo>
                          <a:pt x="320" y="234"/>
                          <a:pt x="412" y="141"/>
                          <a:pt x="412" y="27"/>
                        </a:cubicBezTo>
                        <a:cubicBezTo>
                          <a:pt x="412" y="18"/>
                          <a:pt x="411" y="9"/>
                          <a:pt x="4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90B1A"/>
                      </a:gs>
                      <a:gs pos="100000">
                        <a:srgbClr val="A55249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pic>
                <p:nvPicPr>
                  <p:cNvPr id="20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489" y="1236"/>
                    <a:ext cx="582" cy="342"/>
                  </a:xfrm>
                  <a:prstGeom prst="rect">
                    <a:avLst/>
                  </a:prstGeom>
                  <a:noFill/>
                </p:spPr>
              </p:pic>
            </p:grpSp>
          </p:grpSp>
          <p:sp>
            <p:nvSpPr>
              <p:cNvPr id="35" name="Text Box 28"/>
              <p:cNvSpPr txBox="1">
                <a:spLocks noChangeArrowheads="1"/>
              </p:cNvSpPr>
              <p:nvPr/>
            </p:nvSpPr>
            <p:spPr bwMode="gray">
              <a:xfrm>
                <a:off x="5040000" y="2160000"/>
                <a:ext cx="360000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36000" rIns="0" bIns="0" anchor="t" anchorCtr="0">
                <a:noAutofit/>
              </a:bodyPr>
              <a:lstStyle/>
              <a:p>
                <a:pPr marL="171450" indent="-171450" algn="l" defTabSz="801688">
                  <a:spcBef>
                    <a:spcPts val="0"/>
                  </a:spcBef>
                  <a:buClr>
                    <a:srgbClr val="790B1A"/>
                  </a:buClr>
                  <a:buFont typeface="Wingdings" panose="05000000000000000000" pitchFamily="2" charset="2"/>
                  <a:buChar char="§"/>
                </a:pPr>
                <a:r>
                  <a:rPr lang="de-DE" sz="1400" b="1" noProof="1">
                    <a:solidFill>
                      <a:srgbClr val="000C20"/>
                    </a:solidFill>
                    <a:cs typeface="Arial" pitchFamily="34" charset="0"/>
                  </a:rPr>
                  <a:t>verändernde Kundenbedürfnisse</a:t>
                </a:r>
                <a:endParaRPr lang="de-DE" sz="1400" noProof="1">
                  <a:solidFill>
                    <a:srgbClr val="000C20"/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 Box 28"/>
              <p:cNvSpPr txBox="1">
                <a:spLocks noChangeArrowheads="1"/>
              </p:cNvSpPr>
              <p:nvPr/>
            </p:nvSpPr>
            <p:spPr bwMode="gray">
              <a:xfrm>
                <a:off x="539999" y="1620000"/>
                <a:ext cx="414000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36000" rIns="0" bIns="0" anchor="t" anchorCtr="0">
                <a:noAutofit/>
              </a:bodyPr>
              <a:lstStyle/>
              <a:p>
                <a:pPr marL="171450" indent="-171450" algn="l" eaLnBrk="1" hangingPunct="1">
                  <a:spcBef>
                    <a:spcPts val="600"/>
                  </a:spcBef>
                  <a:buClr>
                    <a:srgbClr val="790B1A"/>
                  </a:buClr>
                  <a:buFont typeface="Wingdings" pitchFamily="2" charset="2"/>
                  <a:buChar char="§"/>
                </a:pPr>
                <a:r>
                  <a:rPr lang="de-DE" sz="1400" b="1" kern="0" dirty="0">
                    <a:solidFill>
                      <a:srgbClr val="000C20"/>
                    </a:solidFill>
                    <a:latin typeface="Arial"/>
                    <a:ea typeface="ＭＳ Ｐゴシック"/>
                  </a:rPr>
                  <a:t>Trends in der Energieaufbringung </a:t>
                </a:r>
                <a:r>
                  <a:rPr lang="de-DE" sz="1400" kern="0" dirty="0">
                    <a:solidFill>
                      <a:srgbClr val="000C20"/>
                    </a:solidFill>
                    <a:latin typeface="Arial"/>
                    <a:ea typeface="ＭＳ Ｐゴシック"/>
                  </a:rPr>
                  <a:t>(dezentral und erneuerbar)</a:t>
                </a:r>
              </a:p>
              <a:p>
                <a:pPr marL="171450" indent="-171450" algn="l" eaLnBrk="1" hangingPunct="1">
                  <a:spcBef>
                    <a:spcPts val="600"/>
                  </a:spcBef>
                  <a:buClr>
                    <a:srgbClr val="790B1A"/>
                  </a:buClr>
                  <a:buFont typeface="Wingdings" pitchFamily="2" charset="2"/>
                  <a:buChar char="§"/>
                </a:pPr>
                <a:endParaRPr lang="de-DE" sz="1400" b="1" kern="0" dirty="0">
                  <a:solidFill>
                    <a:srgbClr val="000C2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7" name="Text Box 28"/>
              <p:cNvSpPr txBox="1">
                <a:spLocks noChangeArrowheads="1"/>
              </p:cNvSpPr>
              <p:nvPr/>
            </p:nvSpPr>
            <p:spPr bwMode="gray">
              <a:xfrm>
                <a:off x="540000" y="4860000"/>
                <a:ext cx="414000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36000" rIns="0" bIns="0" anchor="t" anchorCtr="0">
                <a:noAutofit/>
              </a:bodyPr>
              <a:lstStyle/>
              <a:p>
                <a:pPr marL="171450" lvl="0" indent="-171450" algn="l" eaLnBrk="1" hangingPunct="1">
                  <a:spcBef>
                    <a:spcPts val="600"/>
                  </a:spcBef>
                  <a:buClr>
                    <a:srgbClr val="790B1A"/>
                  </a:buClr>
                  <a:buFont typeface="Wingdings" pitchFamily="2" charset="2"/>
                  <a:buChar char="§"/>
                </a:pPr>
                <a:r>
                  <a:rPr lang="de-DE" sz="1400" b="1" kern="0" dirty="0">
                    <a:solidFill>
                      <a:srgbClr val="000C20"/>
                    </a:solidFill>
                    <a:latin typeface="Arial"/>
                    <a:ea typeface="ＭＳ Ｐゴシック"/>
                  </a:rPr>
                  <a:t>Neue Chancen und  Herausforderungen durch </a:t>
                </a:r>
                <a:r>
                  <a:rPr lang="de-DE" sz="1400" b="1" kern="0" dirty="0" err="1">
                    <a:solidFill>
                      <a:srgbClr val="000C20"/>
                    </a:solidFill>
                    <a:latin typeface="Arial"/>
                    <a:ea typeface="ＭＳ Ｐゴシック"/>
                  </a:rPr>
                  <a:t>Cyber</a:t>
                </a:r>
                <a:r>
                  <a:rPr lang="de-DE" sz="1400" b="1" kern="0" dirty="0">
                    <a:solidFill>
                      <a:srgbClr val="000C20"/>
                    </a:solidFill>
                    <a:latin typeface="Arial"/>
                    <a:ea typeface="ＭＳ Ｐゴシック"/>
                  </a:rPr>
                  <a:t> </a:t>
                </a:r>
                <a:r>
                  <a:rPr lang="de-DE" sz="1400" b="1" kern="0" dirty="0" smtClean="0">
                    <a:solidFill>
                      <a:srgbClr val="000C20"/>
                    </a:solidFill>
                    <a:latin typeface="Arial"/>
                    <a:ea typeface="ＭＳ Ｐゴシック"/>
                  </a:rPr>
                  <a:t>Security</a:t>
                </a:r>
                <a:endParaRPr lang="de-DE" sz="1400" b="1" kern="0" dirty="0">
                  <a:solidFill>
                    <a:srgbClr val="000C2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8" name="Text Box 28"/>
              <p:cNvSpPr txBox="1">
                <a:spLocks noChangeArrowheads="1"/>
              </p:cNvSpPr>
              <p:nvPr/>
            </p:nvSpPr>
            <p:spPr bwMode="gray">
              <a:xfrm>
                <a:off x="4680000" y="5760000"/>
                <a:ext cx="3960000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36000" rIns="0" bIns="0" anchor="t" anchorCtr="0">
                <a:noAutofit/>
              </a:bodyPr>
              <a:lstStyle/>
              <a:p>
                <a:pPr marL="171450" lvl="0" indent="-171450" algn="l" eaLnBrk="1" hangingPunct="1">
                  <a:spcBef>
                    <a:spcPts val="600"/>
                  </a:spcBef>
                  <a:buClr>
                    <a:srgbClr val="790B1A"/>
                  </a:buClr>
                  <a:buFont typeface="Wingdings" pitchFamily="2" charset="2"/>
                  <a:buChar char="§"/>
                </a:pPr>
                <a:r>
                  <a:rPr lang="de-DE" sz="1400" b="1" kern="0" dirty="0" err="1">
                    <a:solidFill>
                      <a:srgbClr val="000C20"/>
                    </a:solidFill>
                    <a:latin typeface="Arial"/>
                    <a:ea typeface="ＭＳ Ｐゴシック"/>
                  </a:rPr>
                  <a:t>Local</a:t>
                </a:r>
                <a:r>
                  <a:rPr lang="de-DE" sz="1400" b="1" kern="0" dirty="0">
                    <a:solidFill>
                      <a:srgbClr val="000C20"/>
                    </a:solidFill>
                    <a:latin typeface="Arial"/>
                    <a:ea typeface="ＭＳ Ｐゴシック"/>
                  </a:rPr>
                  <a:t> Energy Communities</a:t>
                </a:r>
              </a:p>
            </p:txBody>
          </p:sp>
          <p:sp>
            <p:nvSpPr>
              <p:cNvPr id="39" name="Text Box 28"/>
              <p:cNvSpPr txBox="1">
                <a:spLocks noChangeArrowheads="1"/>
              </p:cNvSpPr>
              <p:nvPr/>
            </p:nvSpPr>
            <p:spPr bwMode="gray">
              <a:xfrm>
                <a:off x="5040000" y="4716000"/>
                <a:ext cx="3600000" cy="900000"/>
              </a:xfrm>
              <a:prstGeom prst="roundRect">
                <a:avLst/>
              </a:prstGeom>
              <a:solidFill>
                <a:srgbClr val="790B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36000" rIns="36000" bIns="36000" anchor="ctr" anchorCtr="0">
                <a:noAutofit/>
              </a:bodyPr>
              <a:lstStyle/>
              <a:p>
                <a:pPr lvl="0" algn="ctr" eaLnBrk="1" hangingPunct="1">
                  <a:spcBef>
                    <a:spcPts val="600"/>
                  </a:spcBef>
                  <a:buClr>
                    <a:schemeClr val="bg1"/>
                  </a:buClr>
                </a:pPr>
                <a:r>
                  <a:rPr lang="de-DE" sz="1400" b="1" kern="0" dirty="0">
                    <a:solidFill>
                      <a:schemeClr val="bg1"/>
                    </a:solidFill>
                    <a:latin typeface="Arial"/>
                    <a:ea typeface="ＭＳ Ｐゴシック"/>
                  </a:rPr>
                  <a:t>ganzheitliches Energiesystemdesign</a:t>
                </a:r>
              </a:p>
            </p:txBody>
          </p:sp>
          <p:cxnSp>
            <p:nvCxnSpPr>
              <p:cNvPr id="40" name="Gerade Verbindung 52"/>
              <p:cNvCxnSpPr>
                <a:stCxn id="27" idx="2"/>
              </p:cNvCxnSpPr>
              <p:nvPr/>
            </p:nvCxnSpPr>
            <p:spPr bwMode="auto">
              <a:xfrm flipH="1">
                <a:off x="612000" y="3480000"/>
                <a:ext cx="241200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790B1A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Gerade Verbindung 54"/>
              <p:cNvCxnSpPr/>
              <p:nvPr/>
            </p:nvCxnSpPr>
            <p:spPr bwMode="auto">
              <a:xfrm flipV="1">
                <a:off x="594000" y="1836000"/>
                <a:ext cx="0" cy="1620000"/>
              </a:xfrm>
              <a:prstGeom prst="line">
                <a:avLst/>
              </a:prstGeom>
              <a:noFill/>
              <a:ln w="12700" cap="flat" cmpd="sng" algn="ctr">
                <a:solidFill>
                  <a:srgbClr val="790B1A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Gerade Verbindung 56"/>
              <p:cNvCxnSpPr/>
              <p:nvPr/>
            </p:nvCxnSpPr>
            <p:spPr bwMode="auto">
              <a:xfrm flipV="1">
                <a:off x="594000" y="4176000"/>
                <a:ext cx="0" cy="756000"/>
              </a:xfrm>
              <a:prstGeom prst="line">
                <a:avLst/>
              </a:prstGeom>
              <a:noFill/>
              <a:ln w="12700" cap="flat" cmpd="sng" algn="ctr">
                <a:solidFill>
                  <a:srgbClr val="790B1A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Gerade Verbindung 58"/>
              <p:cNvCxnSpPr/>
              <p:nvPr/>
            </p:nvCxnSpPr>
            <p:spPr bwMode="auto">
              <a:xfrm flipH="1" flipV="1">
                <a:off x="612000" y="4176000"/>
                <a:ext cx="118800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790B1A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Gerade Verbindung 64"/>
              <p:cNvCxnSpPr/>
              <p:nvPr/>
            </p:nvCxnSpPr>
            <p:spPr bwMode="auto">
              <a:xfrm flipH="1" flipV="1">
                <a:off x="4560000" y="3300001"/>
                <a:ext cx="480000" cy="1140"/>
              </a:xfrm>
              <a:prstGeom prst="line">
                <a:avLst/>
              </a:prstGeom>
              <a:noFill/>
              <a:ln w="12700" cap="flat" cmpd="sng" algn="ctr">
                <a:solidFill>
                  <a:srgbClr val="790B1A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Gerade Verbindung 67"/>
              <p:cNvCxnSpPr/>
              <p:nvPr/>
            </p:nvCxnSpPr>
            <p:spPr bwMode="auto">
              <a:xfrm flipV="1">
                <a:off x="5076056" y="2363864"/>
                <a:ext cx="0" cy="937277"/>
              </a:xfrm>
              <a:prstGeom prst="line">
                <a:avLst/>
              </a:prstGeom>
              <a:noFill/>
              <a:ln w="12700" cap="flat" cmpd="sng" algn="ctr">
                <a:solidFill>
                  <a:srgbClr val="790B1A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Gerade Verbindung 69"/>
              <p:cNvCxnSpPr>
                <a:endCxn id="30" idx="6"/>
              </p:cNvCxnSpPr>
              <p:nvPr/>
            </p:nvCxnSpPr>
            <p:spPr bwMode="auto">
              <a:xfrm flipH="1" flipV="1">
                <a:off x="4440000" y="4380000"/>
                <a:ext cx="294000" cy="1140"/>
              </a:xfrm>
              <a:prstGeom prst="line">
                <a:avLst/>
              </a:prstGeom>
              <a:noFill/>
              <a:ln w="12700" cap="flat" cmpd="sng" algn="ctr">
                <a:solidFill>
                  <a:srgbClr val="790B1A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Gerade Verbindung 71"/>
              <p:cNvCxnSpPr/>
              <p:nvPr/>
            </p:nvCxnSpPr>
            <p:spPr bwMode="auto">
              <a:xfrm flipV="1">
                <a:off x="4734000" y="4381140"/>
                <a:ext cx="0" cy="1488138"/>
              </a:xfrm>
              <a:prstGeom prst="line">
                <a:avLst/>
              </a:prstGeom>
              <a:noFill/>
              <a:ln w="12700" cap="flat" cmpd="sng" algn="ctr">
                <a:solidFill>
                  <a:srgbClr val="790B1A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8" name="Rechteckiger Pfeil 47"/>
              <p:cNvSpPr/>
              <p:nvPr/>
            </p:nvSpPr>
            <p:spPr>
              <a:xfrm rot="5400000">
                <a:off x="6984000" y="3600000"/>
                <a:ext cx="936000" cy="1260000"/>
              </a:xfrm>
              <a:prstGeom prst="bentArrow">
                <a:avLst/>
              </a:prstGeom>
              <a:solidFill>
                <a:srgbClr val="A55249"/>
              </a:solidFill>
              <a:ln w="31750" cap="flat" cmpd="sng" algn="ctr">
                <a:solidFill>
                  <a:srgbClr val="A55249"/>
                </a:solidFill>
                <a:prstDash val="solid"/>
              </a:ln>
              <a:effectLst/>
            </p:spPr>
            <p:txBody>
              <a:bodyPr lIns="72000" tIns="72000" rIns="72000" bIns="72000" rtlCol="0" anchor="ctr"/>
              <a:lstStyle/>
              <a:p>
                <a:pPr marL="171450" marR="0" indent="-17145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</a:pPr>
                <a:endParaRPr lang="de-DE" sz="1200" b="1" kern="0" dirty="0">
                  <a:solidFill>
                    <a:srgbClr val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</p:grpSp>
      </p:grpSp>
      <p:grpSp>
        <p:nvGrpSpPr>
          <p:cNvPr id="4" name="Gruppieren 3"/>
          <p:cNvGrpSpPr/>
          <p:nvPr/>
        </p:nvGrpSpPr>
        <p:grpSpPr>
          <a:xfrm>
            <a:off x="0" y="1945585"/>
            <a:ext cx="5910470" cy="3697356"/>
            <a:chOff x="0" y="1945585"/>
            <a:chExt cx="5910470" cy="3697356"/>
          </a:xfrm>
        </p:grpSpPr>
        <p:sp>
          <p:nvSpPr>
            <p:cNvPr id="8" name="Rechteck 7"/>
            <p:cNvSpPr/>
            <p:nvPr/>
          </p:nvSpPr>
          <p:spPr>
            <a:xfrm>
              <a:off x="0" y="1945585"/>
              <a:ext cx="5910470" cy="36973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68" name="Grafik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480" y="2245032"/>
              <a:ext cx="5443054" cy="3197794"/>
            </a:xfrm>
            <a:prstGeom prst="rect">
              <a:avLst/>
            </a:prstGeom>
          </p:spPr>
        </p:pic>
      </p:grpSp>
      <p:sp>
        <p:nvSpPr>
          <p:cNvPr id="3" name="Rechteck 2"/>
          <p:cNvSpPr/>
          <p:nvPr/>
        </p:nvSpPr>
        <p:spPr>
          <a:xfrm>
            <a:off x="6417627" y="5801499"/>
            <a:ext cx="5760000" cy="276999"/>
          </a:xfrm>
          <a:prstGeom prst="rect">
            <a:avLst/>
          </a:prstGeom>
        </p:spPr>
        <p:txBody>
          <a:bodyPr anchor="ctr" anchorCtr="0">
            <a:spAutoFit/>
          </a:bodyPr>
          <a:lstStyle/>
          <a:p>
            <a:pPr algn="r"/>
            <a:r>
              <a:rPr lang="de-AT" sz="1200" dirty="0">
                <a:solidFill>
                  <a:schemeClr val="bg1"/>
                </a:solidFill>
              </a:rPr>
              <a:t>https://nachhaltigwirtschaften.at</a:t>
            </a:r>
            <a:r>
              <a:rPr lang="de-AT" sz="1200" dirty="0" smtClean="0">
                <a:solidFill>
                  <a:schemeClr val="bg1"/>
                </a:solidFill>
              </a:rPr>
              <a:t>/ (SESWA 2017)</a:t>
            </a:r>
            <a:endParaRPr lang="de-A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3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600000" y="6858000"/>
            <a:ext cx="8100000" cy="3780000"/>
            <a:chOff x="3600000" y="2700000"/>
            <a:chExt cx="8100000" cy="3780000"/>
          </a:xfrm>
        </p:grpSpPr>
        <p:pic>
          <p:nvPicPr>
            <p:cNvPr id="5" name="Grafik 4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0000" y="2700000"/>
              <a:ext cx="5040000" cy="1440000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3600000" y="4320000"/>
              <a:ext cx="4680000" cy="18000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de-AT" sz="1200" dirty="0"/>
                <a:t>https://www.derstandard.at</a:t>
              </a:r>
              <a:r>
                <a:rPr lang="de-AT" sz="1200" dirty="0" smtClean="0"/>
                <a:t>/</a:t>
              </a:r>
              <a:endParaRPr lang="de-AT" sz="1200" dirty="0"/>
            </a:p>
          </p:txBody>
        </p:sp>
        <p:pic>
          <p:nvPicPr>
            <p:cNvPr id="7" name="Grafik 6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0000" y="5040000"/>
              <a:ext cx="8100000" cy="1080000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3600000" y="6300000"/>
              <a:ext cx="4680000" cy="18000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de-AT" sz="1200" dirty="0"/>
                <a:t>https://www.kleinezeitung.at</a:t>
              </a:r>
              <a:r>
                <a:rPr lang="de-AT" sz="1200" dirty="0" smtClean="0"/>
                <a:t>/</a:t>
              </a:r>
              <a:endParaRPr lang="de-AT" sz="1200" dirty="0"/>
            </a:p>
          </p:txBody>
        </p:sp>
      </p:grpSp>
      <p:grpSp>
        <p:nvGrpSpPr>
          <p:cNvPr id="17" name="Gruppieren 16" hidden="1"/>
          <p:cNvGrpSpPr>
            <a:grpSpLocks noChangeAspect="1"/>
          </p:cNvGrpSpPr>
          <p:nvPr/>
        </p:nvGrpSpPr>
        <p:grpSpPr>
          <a:xfrm>
            <a:off x="180005" y="4320000"/>
            <a:ext cx="2893850" cy="1980000"/>
            <a:chOff x="140970" y="4297242"/>
            <a:chExt cx="3417776" cy="2303744"/>
          </a:xfrm>
        </p:grpSpPr>
        <p:sp>
          <p:nvSpPr>
            <p:cNvPr id="14" name="Rechteck 13"/>
            <p:cNvSpPr>
              <a:spLocks noChangeAspect="1"/>
            </p:cNvSpPr>
            <p:nvPr/>
          </p:nvSpPr>
          <p:spPr>
            <a:xfrm>
              <a:off x="140970" y="4297242"/>
              <a:ext cx="3417776" cy="23037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416" y="4423589"/>
              <a:ext cx="3042885" cy="2051050"/>
            </a:xfrm>
            <a:prstGeom prst="rect">
              <a:avLst/>
            </a:prstGeom>
          </p:spPr>
        </p:pic>
      </p:grpSp>
      <p:sp>
        <p:nvSpPr>
          <p:cNvPr id="12" name="Textfeld 11"/>
          <p:cNvSpPr txBox="1"/>
          <p:nvPr/>
        </p:nvSpPr>
        <p:spPr>
          <a:xfrm>
            <a:off x="360000" y="2880000"/>
            <a:ext cx="2880000" cy="10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de-AT" sz="9600" dirty="0" smtClean="0"/>
              <a:t>§16a</a:t>
            </a:r>
            <a:endParaRPr lang="de-AT" sz="96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3600000" y="2880000"/>
            <a:ext cx="8100000" cy="1440000"/>
            <a:chOff x="3600000" y="720000"/>
            <a:chExt cx="8100000" cy="1440000"/>
          </a:xfrm>
        </p:grpSpPr>
        <p:pic>
          <p:nvPicPr>
            <p:cNvPr id="15" name="Grafik 14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0000" y="720000"/>
              <a:ext cx="8100000" cy="1080000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3600000" y="1980000"/>
              <a:ext cx="4680000" cy="18000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de-AT" sz="1200" dirty="0"/>
                <a:t>https://www.diepresse.com</a:t>
              </a: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3600000" y="720000"/>
            <a:ext cx="8100000" cy="5760000"/>
            <a:chOff x="3600000" y="720000"/>
            <a:chExt cx="8100000" cy="5760000"/>
          </a:xfrm>
        </p:grpSpPr>
        <p:sp>
          <p:nvSpPr>
            <p:cNvPr id="30" name="Rechteck 29"/>
            <p:cNvSpPr/>
            <p:nvPr/>
          </p:nvSpPr>
          <p:spPr>
            <a:xfrm>
              <a:off x="3600000" y="720000"/>
              <a:ext cx="8100000" cy="5760000"/>
            </a:xfrm>
            <a:prstGeom prst="rect">
              <a:avLst/>
            </a:prstGeom>
            <a:solidFill>
              <a:srgbClr val="2832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3600000" y="4320000"/>
              <a:ext cx="4680000" cy="18000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de-AT" sz="1200" dirty="0"/>
                <a:t>https://www.derstandard.at</a:t>
              </a:r>
              <a:r>
                <a:rPr lang="de-AT" sz="1200" dirty="0" smtClean="0"/>
                <a:t>/</a:t>
              </a:r>
              <a:endParaRPr lang="de-AT" sz="1200" dirty="0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3600000" y="6300000"/>
              <a:ext cx="4680000" cy="18000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de-AT" sz="1200" dirty="0"/>
                <a:t>https://www.kleinezeitung.at</a:t>
              </a:r>
              <a:r>
                <a:rPr lang="de-AT" sz="1200" dirty="0" smtClean="0"/>
                <a:t>/</a:t>
              </a:r>
              <a:endParaRPr lang="de-AT" sz="1200" dirty="0"/>
            </a:p>
          </p:txBody>
        </p:sp>
        <p:pic>
          <p:nvPicPr>
            <p:cNvPr id="33" name="Grafik 32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0000" y="2700000"/>
              <a:ext cx="5040000" cy="1440000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0000" y="5040000"/>
              <a:ext cx="8100000" cy="1080000"/>
            </a:xfrm>
            <a:prstGeom prst="rect">
              <a:avLst/>
            </a:prstGeom>
          </p:spPr>
        </p:pic>
        <p:pic>
          <p:nvPicPr>
            <p:cNvPr id="35" name="Grafik 34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0000" y="720000"/>
              <a:ext cx="8100000" cy="1080000"/>
            </a:xfrm>
            <a:prstGeom prst="rect">
              <a:avLst/>
            </a:prstGeom>
          </p:spPr>
        </p:pic>
        <p:sp>
          <p:nvSpPr>
            <p:cNvPr id="36" name="Rechteck 35"/>
            <p:cNvSpPr/>
            <p:nvPr/>
          </p:nvSpPr>
          <p:spPr>
            <a:xfrm>
              <a:off x="3600000" y="1980000"/>
              <a:ext cx="4680000" cy="18000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de-AT" sz="1200" dirty="0"/>
                <a:t>https://www.diepresse.com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193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-3.95833E-6 -0.315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8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3.95833E-6 -0.606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01624" y="444039"/>
            <a:ext cx="11599022" cy="1089486"/>
          </a:xfrm>
        </p:spPr>
        <p:txBody>
          <a:bodyPr/>
          <a:lstStyle/>
          <a:p>
            <a:r>
              <a:rPr lang="de-AT" sz="4400" dirty="0"/>
              <a:t>G</a:t>
            </a:r>
            <a:r>
              <a:rPr lang="de-AT" sz="4400" dirty="0" smtClean="0"/>
              <a:t>emeinschaftliche Erzeugungsanlagen</a:t>
            </a:r>
            <a:endParaRPr lang="de-AT" sz="4400" dirty="0"/>
          </a:p>
        </p:txBody>
      </p:sp>
      <p:pic>
        <p:nvPicPr>
          <p:cNvPr id="3" name="Grafik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80000"/>
            <a:ext cx="11340000" cy="30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360000" y="5220000"/>
            <a:ext cx="1134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200" dirty="0" smtClean="0">
                <a:solidFill>
                  <a:srgbClr val="28323C"/>
                </a:solidFill>
              </a:rPr>
              <a:t>≈ 3,5 MW  / </a:t>
            </a:r>
            <a:r>
              <a:rPr lang="de-AT" sz="4200" dirty="0">
                <a:solidFill>
                  <a:srgbClr val="28323C"/>
                </a:solidFill>
              </a:rPr>
              <a:t>≈ </a:t>
            </a:r>
            <a:r>
              <a:rPr lang="de-AT" sz="4200" dirty="0" smtClean="0">
                <a:solidFill>
                  <a:srgbClr val="28323C"/>
                </a:solidFill>
              </a:rPr>
              <a:t>40 Projekte  /  &gt; 1200 Parteien</a:t>
            </a:r>
            <a:endParaRPr lang="de-AT" sz="4200" dirty="0">
              <a:solidFill>
                <a:srgbClr val="28323C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527766" y="6050789"/>
            <a:ext cx="1234748" cy="21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 lIns="0">
            <a:spAutoFit/>
          </a:bodyPr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/"/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/"/>
              <a:defRPr sz="16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/"/>
              <a:defRPr sz="1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/"/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/"/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/"/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/"/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/"/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fontAlgn="base" hangingPunct="1">
              <a:spcAft>
                <a:spcPct val="0"/>
              </a:spcAft>
            </a:pPr>
            <a:r>
              <a:rPr lang="de-DE" altLang="de-DE" sz="800" dirty="0">
                <a:solidFill>
                  <a:srgbClr val="4D4D4F"/>
                </a:solidFill>
                <a:latin typeface="Arial Narrow"/>
              </a:rPr>
              <a:t>Stand </a:t>
            </a:r>
            <a:r>
              <a:rPr lang="de-DE" altLang="de-DE" sz="800" dirty="0" smtClean="0">
                <a:solidFill>
                  <a:srgbClr val="4D4D4F"/>
                </a:solidFill>
                <a:latin typeface="Arial Narrow"/>
              </a:rPr>
              <a:t>September 2021</a:t>
            </a:r>
            <a:endParaRPr lang="de-DE" altLang="de-DE" sz="800" dirty="0">
              <a:solidFill>
                <a:srgbClr val="4D4D4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4174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Und 2021?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353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/>
          <p:cNvPicPr>
            <a:picLocks noGrp="1" noChangeAspect="1"/>
          </p:cNvPicPr>
          <p:nvPr>
            <p:ph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r="2114"/>
          <a:stretch/>
        </p:blipFill>
        <p:spPr>
          <a:xfrm>
            <a:off x="360000" y="1980000"/>
            <a:ext cx="11340000" cy="306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01624" y="444039"/>
            <a:ext cx="11599022" cy="1089486"/>
          </a:xfrm>
        </p:spPr>
        <p:txBody>
          <a:bodyPr/>
          <a:lstStyle/>
          <a:p>
            <a:r>
              <a:rPr lang="de-AT" dirty="0" smtClean="0"/>
              <a:t>Energiegemeinschaften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360000" y="5220000"/>
            <a:ext cx="1134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400" dirty="0" smtClean="0">
                <a:solidFill>
                  <a:srgbClr val="28323C"/>
                </a:solidFill>
              </a:rPr>
              <a:t>§16a +  §16b +  §16c</a:t>
            </a:r>
            <a:endParaRPr lang="de-AT" sz="4400" dirty="0">
              <a:solidFill>
                <a:srgbClr val="283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40000" y="2529000"/>
            <a:ext cx="7560000" cy="1800000"/>
          </a:xfrm>
        </p:spPr>
        <p:txBody>
          <a:bodyPr/>
          <a:lstStyle/>
          <a:p>
            <a:r>
              <a:rPr lang="de-AT" dirty="0" smtClean="0"/>
              <a:t>Wir sind 24 Stunde Sonne.</a:t>
            </a:r>
            <a:endParaRPr lang="de-AT" dirty="0"/>
          </a:p>
        </p:txBody>
      </p:sp>
      <p:sp>
        <p:nvSpPr>
          <p:cNvPr id="3" name="Textplatzhalter 2" hidden="1"/>
          <p:cNvSpPr>
            <a:spLocks noGrp="1"/>
          </p:cNvSpPr>
          <p:nvPr>
            <p:ph type="body" sz="quarter" idx="10"/>
          </p:nvPr>
        </p:nvSpPr>
        <p:spPr>
          <a:xfrm>
            <a:off x="2302457" y="4675596"/>
            <a:ext cx="7560000" cy="1620000"/>
          </a:xfrm>
        </p:spPr>
        <p:txBody>
          <a:bodyPr/>
          <a:lstStyle/>
          <a:p>
            <a:r>
              <a:rPr lang="de-AT" dirty="0" smtClean="0"/>
              <a:t>Mehr als 5.500 Mitarbeitende arbeiten jeden Tag an der </a:t>
            </a:r>
            <a:r>
              <a:rPr lang="de-AT" dirty="0" err="1" smtClean="0"/>
              <a:t>Fronius</a:t>
            </a:r>
            <a:r>
              <a:rPr lang="de-AT" dirty="0" smtClean="0"/>
              <a:t>-Vision.</a:t>
            </a:r>
          </a:p>
          <a:p>
            <a:r>
              <a:rPr lang="de-AT" dirty="0" smtClean="0"/>
              <a:t>Starkes globales Partnernetzwerk.</a:t>
            </a:r>
          </a:p>
          <a:p>
            <a:r>
              <a:rPr lang="de-AT" dirty="0" smtClean="0"/>
              <a:t>Über 20 </a:t>
            </a:r>
            <a:r>
              <a:rPr lang="de-AT" dirty="0" err="1" smtClean="0"/>
              <a:t>Fronius</a:t>
            </a:r>
            <a:r>
              <a:rPr lang="de-AT" dirty="0" smtClean="0"/>
              <a:t> Tochtergesellschaften weltweit.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67" y="0"/>
            <a:ext cx="2503833" cy="250383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52" y="273157"/>
            <a:ext cx="1676545" cy="463336"/>
          </a:xfrm>
          <a:prstGeom prst="rect">
            <a:avLst/>
          </a:prstGeom>
        </p:spPr>
      </p:pic>
      <p:sp>
        <p:nvSpPr>
          <p:cNvPr id="6" name="Titel 1" hidden="1"/>
          <p:cNvSpPr txBox="1">
            <a:spLocks/>
          </p:cNvSpPr>
          <p:nvPr/>
        </p:nvSpPr>
        <p:spPr>
          <a:xfrm>
            <a:off x="2340000" y="1980000"/>
            <a:ext cx="7560000" cy="1800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u="none" kern="1200" spc="100" baseline="0">
                <a:solidFill>
                  <a:schemeClr val="tx1"/>
                </a:solidFill>
                <a:latin typeface="Noto Serif Med" panose="02020602060505020204" pitchFamily="18"/>
                <a:ea typeface="Noto Serif Med" panose="02020602060505020204" pitchFamily="18"/>
                <a:cs typeface="Noto Serif Med" panose="02020602060505020204" pitchFamily="18"/>
              </a:defRPr>
            </a:lvl1pPr>
          </a:lstStyle>
          <a:p>
            <a:r>
              <a:rPr lang="de-AT" smtClean="0"/>
              <a:t>Wir sind 24 Stunde Sonne.</a:t>
            </a:r>
            <a:endParaRPr lang="de-AT" dirty="0"/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2302457" y="6858000"/>
            <a:ext cx="7560000" cy="1620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/>
              <a:t>Mehr als 5.500 Mitarbeitende arbeiten jeden Tag an der Fronius-Vision.</a:t>
            </a:r>
          </a:p>
          <a:p>
            <a:r>
              <a:rPr lang="de-AT" dirty="0" smtClean="0"/>
              <a:t>Starkes globales Partnernetzwerk.</a:t>
            </a:r>
          </a:p>
          <a:p>
            <a:r>
              <a:rPr lang="de-AT" dirty="0" smtClean="0"/>
              <a:t>Über 20 Fronius Tochtergesellschaften weltweit.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4702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3.125E-6 -0.0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1.875E-6 -0.318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24 </a:t>
            </a:r>
            <a:r>
              <a:rPr lang="de-AT" dirty="0" err="1" smtClean="0"/>
              <a:t>hours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sun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229" y="888586"/>
            <a:ext cx="5771543" cy="569081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479800" y="1386348"/>
            <a:ext cx="8712200" cy="5471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Inhaltsplatzhalter 1"/>
          <p:cNvSpPr>
            <a:spLocks noGrp="1"/>
          </p:cNvSpPr>
          <p:nvPr>
            <p:ph sz="quarter" idx="12"/>
          </p:nvPr>
        </p:nvSpPr>
        <p:spPr>
          <a:xfrm>
            <a:off x="360000" y="1620000"/>
            <a:ext cx="11340000" cy="4680000"/>
          </a:xfrm>
          <a:noFill/>
        </p:spPr>
        <p:txBody>
          <a:bodyPr/>
          <a:lstStyle/>
          <a:p>
            <a:pPr marL="0" indent="0">
              <a:buNone/>
            </a:pPr>
            <a:r>
              <a:rPr lang="de-AT" u="sng" dirty="0" smtClean="0"/>
              <a:t>Die Vision</a:t>
            </a:r>
          </a:p>
          <a:p>
            <a:pPr marL="0" indent="0">
              <a:buNone/>
            </a:pPr>
            <a:r>
              <a:rPr lang="de-AT" dirty="0" smtClean="0"/>
              <a:t>Wir entwickeln Lösungen &amp; Produkte, mit</a:t>
            </a:r>
          </a:p>
          <a:p>
            <a:pPr marL="0" indent="0">
              <a:buNone/>
            </a:pPr>
            <a:r>
              <a:rPr lang="de-AT" dirty="0" smtClean="0"/>
              <a:t>denen erneuerbare Energie</a:t>
            </a:r>
          </a:p>
          <a:p>
            <a:pPr>
              <a:spcBef>
                <a:spcPts val="2400"/>
              </a:spcBef>
            </a:pPr>
            <a:r>
              <a:rPr lang="de-AT" sz="2400" b="1" dirty="0"/>
              <a:t>effizient </a:t>
            </a:r>
            <a:r>
              <a:rPr lang="de-AT" sz="2400" b="1" dirty="0" smtClean="0"/>
              <a:t>erzeugt und</a:t>
            </a:r>
          </a:p>
          <a:p>
            <a:r>
              <a:rPr lang="de-AT" sz="2400" b="1" dirty="0" smtClean="0"/>
              <a:t>gespeichert</a:t>
            </a:r>
          </a:p>
          <a:p>
            <a:r>
              <a:rPr lang="de-AT" sz="2400" b="1" dirty="0"/>
              <a:t>sowie intelligent verteilt </a:t>
            </a:r>
            <a:r>
              <a:rPr lang="de-AT" sz="2400" b="1" dirty="0" smtClean="0"/>
              <a:t>und </a:t>
            </a:r>
          </a:p>
          <a:p>
            <a:r>
              <a:rPr lang="de-AT" sz="2400" b="1" dirty="0"/>
              <a:t>v</a:t>
            </a:r>
            <a:r>
              <a:rPr lang="de-AT" sz="2400" b="1" dirty="0" smtClean="0"/>
              <a:t>erbraucht werden kann.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393" y="888586"/>
            <a:ext cx="5771543" cy="569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8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20729 -4.44444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uiExpand="1" build="p"/>
    </p:bldLst>
  </p:timing>
</p:sld>
</file>

<file path=ppt/theme/theme1.xml><?xml version="1.0" encoding="utf-8"?>
<a:theme xmlns:a="http://schemas.openxmlformats.org/drawingml/2006/main" name="Openerslides">
  <a:themeElements>
    <a:clrScheme name="Test">
      <a:dk1>
        <a:srgbClr val="FFFFFF"/>
      </a:dk1>
      <a:lt1>
        <a:sysClr val="window" lastClr="FFFFFF"/>
      </a:lt1>
      <a:dk2>
        <a:srgbClr val="D73237"/>
      </a:dk2>
      <a:lt2>
        <a:srgbClr val="E7E6E6"/>
      </a:lt2>
      <a:accent1>
        <a:srgbClr val="D73237"/>
      </a:accent1>
      <a:accent2>
        <a:srgbClr val="B4C3AA"/>
      </a:accent2>
      <a:accent3>
        <a:srgbClr val="28323C"/>
      </a:accent3>
      <a:accent4>
        <a:srgbClr val="FFC03A"/>
      </a:accent4>
      <a:accent5>
        <a:srgbClr val="B21A59"/>
      </a:accent5>
      <a:accent6>
        <a:srgbClr val="0069B3"/>
      </a:accent6>
      <a:hlink>
        <a:srgbClr val="0563C1"/>
      </a:hlink>
      <a:folHlink>
        <a:srgbClr val="954F72"/>
      </a:folHlink>
    </a:clrScheme>
    <a:fontScheme name="Fronius Masterfont">
      <a:majorFont>
        <a:latin typeface="Noto Serif Med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ster_V08.potx" id="{316566C8-ECA5-42D9-859C-C67E8FFB4563}" vid="{FE5D8786-4BF6-49FB-AF55-3376FA939BBB}"/>
    </a:ext>
  </a:extLst>
</a:theme>
</file>

<file path=ppt/theme/theme2.xml><?xml version="1.0" encoding="utf-8"?>
<a:theme xmlns:a="http://schemas.openxmlformats.org/drawingml/2006/main" name="Contentslides">
  <a:themeElements>
    <a:clrScheme name="Test">
      <a:dk1>
        <a:srgbClr val="FFFFFF"/>
      </a:dk1>
      <a:lt1>
        <a:sysClr val="window" lastClr="FFFFFF"/>
      </a:lt1>
      <a:dk2>
        <a:srgbClr val="D73237"/>
      </a:dk2>
      <a:lt2>
        <a:srgbClr val="E7E6E6"/>
      </a:lt2>
      <a:accent1>
        <a:srgbClr val="D73237"/>
      </a:accent1>
      <a:accent2>
        <a:srgbClr val="B4C3AA"/>
      </a:accent2>
      <a:accent3>
        <a:srgbClr val="28323C"/>
      </a:accent3>
      <a:accent4>
        <a:srgbClr val="FFC03A"/>
      </a:accent4>
      <a:accent5>
        <a:srgbClr val="B21A59"/>
      </a:accent5>
      <a:accent6>
        <a:srgbClr val="0069B3"/>
      </a:accent6>
      <a:hlink>
        <a:srgbClr val="0563C1"/>
      </a:hlink>
      <a:folHlink>
        <a:srgbClr val="954F72"/>
      </a:folHlink>
    </a:clrScheme>
    <a:fontScheme name="Fronius Masterfont">
      <a:majorFont>
        <a:latin typeface="Noto Serif Med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ster_V08.potx" id="{316566C8-ECA5-42D9-859C-C67E8FFB4563}" vid="{2F504156-719B-4919-B0BE-A7A6EB4D5E5D}"/>
    </a:ext>
  </a:extLst>
</a:theme>
</file>

<file path=ppt/theme/theme3.xml><?xml version="1.0" encoding="utf-8"?>
<a:theme xmlns:a="http://schemas.openxmlformats.org/drawingml/2006/main" name="Chapterslides">
  <a:themeElements>
    <a:clrScheme name="Test">
      <a:dk1>
        <a:srgbClr val="FFFFFF"/>
      </a:dk1>
      <a:lt1>
        <a:sysClr val="window" lastClr="FFFFFF"/>
      </a:lt1>
      <a:dk2>
        <a:srgbClr val="D73237"/>
      </a:dk2>
      <a:lt2>
        <a:srgbClr val="E7E6E6"/>
      </a:lt2>
      <a:accent1>
        <a:srgbClr val="D73237"/>
      </a:accent1>
      <a:accent2>
        <a:srgbClr val="B4C3AA"/>
      </a:accent2>
      <a:accent3>
        <a:srgbClr val="28323C"/>
      </a:accent3>
      <a:accent4>
        <a:srgbClr val="FFC03A"/>
      </a:accent4>
      <a:accent5>
        <a:srgbClr val="B21A59"/>
      </a:accent5>
      <a:accent6>
        <a:srgbClr val="0069B3"/>
      </a:accent6>
      <a:hlink>
        <a:srgbClr val="0563C1"/>
      </a:hlink>
      <a:folHlink>
        <a:srgbClr val="954F72"/>
      </a:folHlink>
    </a:clrScheme>
    <a:fontScheme name="Fronius Masterfont">
      <a:majorFont>
        <a:latin typeface="Noto Serif Med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ster_V08.potx" id="{316566C8-ECA5-42D9-859C-C67E8FFB4563}" vid="{BCF64998-6538-4C4C-8DD9-767C2731FAF9}"/>
    </a:ext>
  </a:extLst>
</a:theme>
</file>

<file path=ppt/theme/theme4.xml><?xml version="1.0" encoding="utf-8"?>
<a:theme xmlns:a="http://schemas.openxmlformats.org/drawingml/2006/main" name="Quotes">
  <a:themeElements>
    <a:clrScheme name="Test">
      <a:dk1>
        <a:srgbClr val="FFFFFF"/>
      </a:dk1>
      <a:lt1>
        <a:sysClr val="window" lastClr="FFFFFF"/>
      </a:lt1>
      <a:dk2>
        <a:srgbClr val="D73237"/>
      </a:dk2>
      <a:lt2>
        <a:srgbClr val="E7E6E6"/>
      </a:lt2>
      <a:accent1>
        <a:srgbClr val="D73237"/>
      </a:accent1>
      <a:accent2>
        <a:srgbClr val="B4C3AA"/>
      </a:accent2>
      <a:accent3>
        <a:srgbClr val="28323C"/>
      </a:accent3>
      <a:accent4>
        <a:srgbClr val="FFC03A"/>
      </a:accent4>
      <a:accent5>
        <a:srgbClr val="B21A59"/>
      </a:accent5>
      <a:accent6>
        <a:srgbClr val="0069B3"/>
      </a:accent6>
      <a:hlink>
        <a:srgbClr val="0563C1"/>
      </a:hlink>
      <a:folHlink>
        <a:srgbClr val="954F72"/>
      </a:folHlink>
    </a:clrScheme>
    <a:fontScheme name="Fronius Masterfont">
      <a:majorFont>
        <a:latin typeface="Noto Serif Med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ster_V08.potx" id="{316566C8-ECA5-42D9-859C-C67E8FFB4563}" vid="{1A522EE9-09D1-4927-82B4-2A6D9AF40C2E}"/>
    </a:ext>
  </a:extLst>
</a:theme>
</file>

<file path=ppt/theme/theme5.xml><?xml version="1.0" encoding="utf-8"?>
<a:theme xmlns:a="http://schemas.openxmlformats.org/drawingml/2006/main" name="Closerslides">
  <a:themeElements>
    <a:clrScheme name="Test">
      <a:dk1>
        <a:srgbClr val="FFFFFF"/>
      </a:dk1>
      <a:lt1>
        <a:sysClr val="window" lastClr="FFFFFF"/>
      </a:lt1>
      <a:dk2>
        <a:srgbClr val="D73237"/>
      </a:dk2>
      <a:lt2>
        <a:srgbClr val="E7E6E6"/>
      </a:lt2>
      <a:accent1>
        <a:srgbClr val="D73237"/>
      </a:accent1>
      <a:accent2>
        <a:srgbClr val="B4C3AA"/>
      </a:accent2>
      <a:accent3>
        <a:srgbClr val="28323C"/>
      </a:accent3>
      <a:accent4>
        <a:srgbClr val="FFC03A"/>
      </a:accent4>
      <a:accent5>
        <a:srgbClr val="B21A59"/>
      </a:accent5>
      <a:accent6>
        <a:srgbClr val="0069B3"/>
      </a:accent6>
      <a:hlink>
        <a:srgbClr val="0563C1"/>
      </a:hlink>
      <a:folHlink>
        <a:srgbClr val="954F72"/>
      </a:folHlink>
    </a:clrScheme>
    <a:fontScheme name="Fronius Masterfont">
      <a:majorFont>
        <a:latin typeface="Noto Serif Med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ster_V08.potx" id="{316566C8-ECA5-42D9-859C-C67E8FFB4563}" vid="{5604CCC5-CDC4-40C4-A743-46420845B1A1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PPT_Standard_Template</Template>
  <TotalTime>0</TotalTime>
  <Words>719</Words>
  <Application>Microsoft Office PowerPoint</Application>
  <PresentationFormat>Breitbild</PresentationFormat>
  <Paragraphs>179</Paragraphs>
  <Slides>23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23</vt:i4>
      </vt:variant>
    </vt:vector>
  </HeadingPairs>
  <TitlesOfParts>
    <vt:vector size="36" baseType="lpstr">
      <vt:lpstr>ＭＳ Ｐゴシック</vt:lpstr>
      <vt:lpstr>Arial</vt:lpstr>
      <vt:lpstr>Arial Narrow</vt:lpstr>
      <vt:lpstr>Calibri</vt:lpstr>
      <vt:lpstr>Noto Sans</vt:lpstr>
      <vt:lpstr>Noto Serif Med</vt:lpstr>
      <vt:lpstr>Symbol</vt:lpstr>
      <vt:lpstr>Wingdings</vt:lpstr>
      <vt:lpstr>Openerslides</vt:lpstr>
      <vt:lpstr>Contentslides</vt:lpstr>
      <vt:lpstr>Chapterslides</vt:lpstr>
      <vt:lpstr>Quotes</vt:lpstr>
      <vt:lpstr>Closerslides</vt:lpstr>
      <vt:lpstr>Energy Communities </vt:lpstr>
      <vt:lpstr>Rückblick</vt:lpstr>
      <vt:lpstr>Energiedemokratie</vt:lpstr>
      <vt:lpstr>PowerPoint-Präsentation</vt:lpstr>
      <vt:lpstr>Gemeinschaftliche Erzeugungsanlagen</vt:lpstr>
      <vt:lpstr>Und 2021?</vt:lpstr>
      <vt:lpstr>Energiegemeinschaften</vt:lpstr>
      <vt:lpstr>Wir sind 24 Stunde Sonne.</vt:lpstr>
      <vt:lpstr>24 hours of sun</vt:lpstr>
      <vt:lpstr>Solar Energy bei Fronius</vt:lpstr>
      <vt:lpstr>Nachhaltigkeitsbericht 2020</vt:lpstr>
      <vt:lpstr>Unsere Mitarbeitenden –  Unser Potenzial</vt:lpstr>
      <vt:lpstr>Laufende Projekte</vt:lpstr>
      <vt:lpstr>Laufende Projekte</vt:lpstr>
      <vt:lpstr>Laufende Projekte</vt:lpstr>
      <vt:lpstr>Von MA für MA</vt:lpstr>
      <vt:lpstr>Reallabor - MyStrom</vt:lpstr>
      <vt:lpstr>Ausblick</vt:lpstr>
      <vt:lpstr>24h Sun Generator</vt:lpstr>
      <vt:lpstr>24h Sun Generator</vt:lpstr>
      <vt:lpstr>Sind wir uns einmal ehrlich, was würden Sie mit Ihren Ersparnissen am liebsten machen…</vt:lpstr>
      <vt:lpstr> Werner FRIEDL friedl.werner@fronius.com linkedin.com/in/werner-friedl </vt:lpstr>
      <vt:lpstr>PowerPoint-Präsentation</vt:lpstr>
    </vt:vector>
  </TitlesOfParts>
  <Company>Fronius International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Schmiedinger Marion</dc:creator>
  <cp:lastModifiedBy>Friedl Werner</cp:lastModifiedBy>
  <cp:revision>111</cp:revision>
  <cp:lastPrinted>2021-09-09T17:41:45Z</cp:lastPrinted>
  <dcterms:created xsi:type="dcterms:W3CDTF">2021-09-06T12:52:18Z</dcterms:created>
  <dcterms:modified xsi:type="dcterms:W3CDTF">2021-09-10T04:40:24Z</dcterms:modified>
</cp:coreProperties>
</file>