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75" r:id="rId2"/>
    <p:sldMasterId id="2147483815" r:id="rId3"/>
    <p:sldMasterId id="2147484171" r:id="rId4"/>
    <p:sldMasterId id="2147484211" r:id="rId5"/>
  </p:sldMasterIdLst>
  <p:notesMasterIdLst>
    <p:notesMasterId r:id="rId31"/>
  </p:notesMasterIdLst>
  <p:handoutMasterIdLst>
    <p:handoutMasterId r:id="rId32"/>
  </p:handoutMasterIdLst>
  <p:sldIdLst>
    <p:sldId id="749" r:id="rId6"/>
    <p:sldId id="1661" r:id="rId7"/>
    <p:sldId id="2193" r:id="rId8"/>
    <p:sldId id="2163" r:id="rId9"/>
    <p:sldId id="2159" r:id="rId10"/>
    <p:sldId id="2165" r:id="rId11"/>
    <p:sldId id="2166" r:id="rId12"/>
    <p:sldId id="2168" r:id="rId13"/>
    <p:sldId id="2207" r:id="rId14"/>
    <p:sldId id="2170" r:id="rId15"/>
    <p:sldId id="2171" r:id="rId16"/>
    <p:sldId id="2172" r:id="rId17"/>
    <p:sldId id="2173" r:id="rId18"/>
    <p:sldId id="2177" r:id="rId19"/>
    <p:sldId id="2180" r:id="rId20"/>
    <p:sldId id="2181" r:id="rId21"/>
    <p:sldId id="2182" r:id="rId22"/>
    <p:sldId id="2221" r:id="rId23"/>
    <p:sldId id="2186" r:id="rId24"/>
    <p:sldId id="2187" r:id="rId25"/>
    <p:sldId id="2188" r:id="rId26"/>
    <p:sldId id="2228" r:id="rId27"/>
    <p:sldId id="2231" r:id="rId28"/>
    <p:sldId id="2191" r:id="rId29"/>
    <p:sldId id="2192" r:id="rId30"/>
  </p:sldIdLst>
  <p:sldSz cx="9144000" cy="6858000" type="screen4x3"/>
  <p:notesSz cx="9928225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CC00"/>
    <a:srgbClr val="FF6600"/>
    <a:srgbClr val="339966"/>
    <a:srgbClr val="FF3300"/>
    <a:srgbClr val="FF33CC"/>
    <a:srgbClr val="00FF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7" autoAdjust="0"/>
    <p:restoredTop sz="93094" autoAdjust="0"/>
  </p:normalViewPr>
  <p:slideViewPr>
    <p:cSldViewPr>
      <p:cViewPr varScale="1">
        <p:scale>
          <a:sx n="56" d="100"/>
          <a:sy n="56" d="100"/>
        </p:scale>
        <p:origin x="136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80109-4FA1-4498-BD1A-04768922A8DC}" type="doc">
      <dgm:prSet loTypeId="urn:microsoft.com/office/officeart/2005/8/layout/cycle5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4D4032B2-B23D-413E-A145-8B17FD135B55}">
      <dgm:prSet phldrT="[Text]"/>
      <dgm:spPr>
        <a:solidFill>
          <a:srgbClr val="FFC000"/>
        </a:solidFill>
      </dgm:spPr>
      <dgm:t>
        <a:bodyPr/>
        <a:lstStyle/>
        <a:p>
          <a:r>
            <a:rPr lang="de-AT" dirty="0"/>
            <a:t>More </a:t>
          </a:r>
          <a:r>
            <a:rPr lang="de-AT" dirty="0" err="1"/>
            <a:t>cars</a:t>
          </a:r>
          <a:endParaRPr lang="de-AT" dirty="0"/>
        </a:p>
      </dgm:t>
    </dgm:pt>
    <dgm:pt modelId="{4DAD5F60-FD87-44C6-82E8-C27A858C876F}" type="parTrans" cxnId="{2D9668CD-7B78-4F40-8FEC-20C890874108}">
      <dgm:prSet/>
      <dgm:spPr/>
      <dgm:t>
        <a:bodyPr/>
        <a:lstStyle/>
        <a:p>
          <a:endParaRPr lang="de-AT"/>
        </a:p>
      </dgm:t>
    </dgm:pt>
    <dgm:pt modelId="{EFC73DD0-F5FC-4E7E-A354-572E0708E450}" type="sibTrans" cxnId="{2D9668CD-7B78-4F40-8FEC-20C890874108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de-AT"/>
        </a:p>
      </dgm:t>
    </dgm:pt>
    <dgm:pt modelId="{077191F3-8089-4884-A0C8-02D8FA5E1136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AT" dirty="0" err="1"/>
            <a:t>Congestion</a:t>
          </a:r>
          <a:endParaRPr lang="de-AT" dirty="0"/>
        </a:p>
      </dgm:t>
    </dgm:pt>
    <dgm:pt modelId="{AA1290B6-7342-439D-B235-E2D43317DD63}" type="parTrans" cxnId="{DCB29ACC-E28A-42A8-9980-A143C423083A}">
      <dgm:prSet/>
      <dgm:spPr/>
      <dgm:t>
        <a:bodyPr/>
        <a:lstStyle/>
        <a:p>
          <a:endParaRPr lang="de-AT"/>
        </a:p>
      </dgm:t>
    </dgm:pt>
    <dgm:pt modelId="{F36605EA-C314-47C1-B8BC-0751AB9F07E8}" type="sibTrans" cxnId="{DCB29ACC-E28A-42A8-9980-A143C423083A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de-AT"/>
        </a:p>
      </dgm:t>
    </dgm:pt>
    <dgm:pt modelId="{4F1346C3-615E-4B88-8A78-D0EDBB4302E7}">
      <dgm:prSet phldrT="[Text]"/>
      <dgm:spPr>
        <a:solidFill>
          <a:srgbClr val="CC99FF"/>
        </a:solidFill>
      </dgm:spPr>
      <dgm:t>
        <a:bodyPr/>
        <a:lstStyle/>
        <a:p>
          <a:r>
            <a:rPr lang="de-AT" dirty="0"/>
            <a:t>More </a:t>
          </a:r>
          <a:r>
            <a:rPr lang="de-AT" dirty="0" err="1"/>
            <a:t>roads</a:t>
          </a:r>
          <a:endParaRPr lang="de-AT" dirty="0"/>
        </a:p>
      </dgm:t>
    </dgm:pt>
    <dgm:pt modelId="{C75876B4-E1A7-46F3-816A-DFC4085D6C6B}" type="parTrans" cxnId="{D6ED19F9-94F8-4E76-8926-52AFD1C6F59E}">
      <dgm:prSet/>
      <dgm:spPr/>
      <dgm:t>
        <a:bodyPr/>
        <a:lstStyle/>
        <a:p>
          <a:endParaRPr lang="de-AT"/>
        </a:p>
      </dgm:t>
    </dgm:pt>
    <dgm:pt modelId="{F8E7825A-3F32-4C61-8862-5402721008D5}" type="sibTrans" cxnId="{D6ED19F9-94F8-4E76-8926-52AFD1C6F59E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de-AT"/>
        </a:p>
      </dgm:t>
    </dgm:pt>
    <dgm:pt modelId="{ACBFC1D5-3F3A-46C4-B7EA-F0FB5AC7B1FC}">
      <dgm:prSet phldrT="[Text]"/>
      <dgm:spPr>
        <a:solidFill>
          <a:srgbClr val="FFC000"/>
        </a:solidFill>
      </dgm:spPr>
      <dgm:t>
        <a:bodyPr/>
        <a:lstStyle/>
        <a:p>
          <a:r>
            <a:rPr lang="de-AT" dirty="0"/>
            <a:t>More </a:t>
          </a:r>
          <a:r>
            <a:rPr lang="de-AT" dirty="0" err="1"/>
            <a:t>cars</a:t>
          </a:r>
          <a:endParaRPr lang="de-AT" dirty="0"/>
        </a:p>
      </dgm:t>
    </dgm:pt>
    <dgm:pt modelId="{A06C391D-81A7-4586-80A8-D30981EEF3A0}" type="parTrans" cxnId="{24E5B074-F0FA-4F4A-82C7-999000B556E4}">
      <dgm:prSet/>
      <dgm:spPr/>
      <dgm:t>
        <a:bodyPr/>
        <a:lstStyle/>
        <a:p>
          <a:endParaRPr lang="de-AT"/>
        </a:p>
      </dgm:t>
    </dgm:pt>
    <dgm:pt modelId="{EF4A3C41-BBD2-4B50-8803-4236ACADB7AD}" type="sibTrans" cxnId="{24E5B074-F0FA-4F4A-82C7-999000B556E4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de-AT"/>
        </a:p>
      </dgm:t>
    </dgm:pt>
    <dgm:pt modelId="{AD7F0D8C-62C4-4A6F-B21F-BB7623EEBA1D}">
      <dgm:prSet phldrT="[Text]"/>
      <dgm:spPr>
        <a:solidFill>
          <a:srgbClr val="CC99FF"/>
        </a:solidFill>
      </dgm:spPr>
      <dgm:t>
        <a:bodyPr/>
        <a:lstStyle/>
        <a:p>
          <a:r>
            <a:rPr lang="de-AT" dirty="0"/>
            <a:t>More </a:t>
          </a:r>
          <a:r>
            <a:rPr lang="de-AT" dirty="0" err="1"/>
            <a:t>roads</a:t>
          </a:r>
          <a:endParaRPr lang="de-AT" dirty="0"/>
        </a:p>
      </dgm:t>
    </dgm:pt>
    <dgm:pt modelId="{0E82F970-2DF3-4B25-9633-F9117CC1D69F}" type="parTrans" cxnId="{D9B39FDB-AD75-4167-9E35-82C575C80316}">
      <dgm:prSet/>
      <dgm:spPr/>
      <dgm:t>
        <a:bodyPr/>
        <a:lstStyle/>
        <a:p>
          <a:endParaRPr lang="de-AT"/>
        </a:p>
      </dgm:t>
    </dgm:pt>
    <dgm:pt modelId="{15287E2A-FB06-40AA-8237-9700CAB906FB}" type="sibTrans" cxnId="{D9B39FDB-AD75-4167-9E35-82C575C80316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de-AT"/>
        </a:p>
      </dgm:t>
    </dgm:pt>
    <dgm:pt modelId="{9D44DB92-4EAF-45AF-A7D4-9319F0BEBC60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AT" dirty="0" err="1"/>
            <a:t>Congestion</a:t>
          </a:r>
          <a:endParaRPr lang="de-AT" dirty="0"/>
        </a:p>
      </dgm:t>
    </dgm:pt>
    <dgm:pt modelId="{19C7042E-D6F2-41FB-9A5C-AA18DB5C5D61}" type="parTrans" cxnId="{8C9E823D-909E-43D9-9F43-2A83355216E8}">
      <dgm:prSet/>
      <dgm:spPr/>
      <dgm:t>
        <a:bodyPr/>
        <a:lstStyle/>
        <a:p>
          <a:endParaRPr lang="de-AT"/>
        </a:p>
      </dgm:t>
    </dgm:pt>
    <dgm:pt modelId="{FE217743-1F27-487B-89E1-B96E138BDA3E}" type="sibTrans" cxnId="{8C9E823D-909E-43D9-9F43-2A83355216E8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de-AT"/>
        </a:p>
      </dgm:t>
    </dgm:pt>
    <dgm:pt modelId="{AF420BBA-34F6-4551-91E8-701F188D84FA}" type="pres">
      <dgm:prSet presAssocID="{55580109-4FA1-4498-BD1A-04768922A8DC}" presName="cycle" presStyleCnt="0">
        <dgm:presLayoutVars>
          <dgm:dir/>
          <dgm:resizeHandles val="exact"/>
        </dgm:presLayoutVars>
      </dgm:prSet>
      <dgm:spPr/>
    </dgm:pt>
    <dgm:pt modelId="{B9296178-3992-4B50-883C-17AD72BF7AA2}" type="pres">
      <dgm:prSet presAssocID="{4D4032B2-B23D-413E-A145-8B17FD135B55}" presName="node" presStyleLbl="node1" presStyleIdx="0" presStyleCnt="6">
        <dgm:presLayoutVars>
          <dgm:bulletEnabled val="1"/>
        </dgm:presLayoutVars>
      </dgm:prSet>
      <dgm:spPr/>
    </dgm:pt>
    <dgm:pt modelId="{82D38E4E-AE80-4080-9840-8948847A1D1C}" type="pres">
      <dgm:prSet presAssocID="{4D4032B2-B23D-413E-A145-8B17FD135B55}" presName="spNode" presStyleCnt="0"/>
      <dgm:spPr/>
    </dgm:pt>
    <dgm:pt modelId="{F914E900-6903-4359-93A0-9A370FF1ABA9}" type="pres">
      <dgm:prSet presAssocID="{EFC73DD0-F5FC-4E7E-A354-572E0708E450}" presName="sibTrans" presStyleLbl="sibTrans1D1" presStyleIdx="0" presStyleCnt="6"/>
      <dgm:spPr/>
    </dgm:pt>
    <dgm:pt modelId="{1E0E5500-81BE-4F4A-A88B-38FB23377160}" type="pres">
      <dgm:prSet presAssocID="{077191F3-8089-4884-A0C8-02D8FA5E1136}" presName="node" presStyleLbl="node1" presStyleIdx="1" presStyleCnt="6">
        <dgm:presLayoutVars>
          <dgm:bulletEnabled val="1"/>
        </dgm:presLayoutVars>
      </dgm:prSet>
      <dgm:spPr/>
    </dgm:pt>
    <dgm:pt modelId="{06A81DCC-FD89-4EC1-807B-AE6ED35740A2}" type="pres">
      <dgm:prSet presAssocID="{077191F3-8089-4884-A0C8-02D8FA5E1136}" presName="spNode" presStyleCnt="0"/>
      <dgm:spPr/>
    </dgm:pt>
    <dgm:pt modelId="{F34870D6-3731-4FEE-A039-A7A62B786996}" type="pres">
      <dgm:prSet presAssocID="{F36605EA-C314-47C1-B8BC-0751AB9F07E8}" presName="sibTrans" presStyleLbl="sibTrans1D1" presStyleIdx="1" presStyleCnt="6"/>
      <dgm:spPr/>
    </dgm:pt>
    <dgm:pt modelId="{9BFCBA7C-DF98-4FAD-A611-6FA2B8D6F98E}" type="pres">
      <dgm:prSet presAssocID="{4F1346C3-615E-4B88-8A78-D0EDBB4302E7}" presName="node" presStyleLbl="node1" presStyleIdx="2" presStyleCnt="6">
        <dgm:presLayoutVars>
          <dgm:bulletEnabled val="1"/>
        </dgm:presLayoutVars>
      </dgm:prSet>
      <dgm:spPr/>
    </dgm:pt>
    <dgm:pt modelId="{DB6671B3-1C2B-4A5D-A4F4-799004AE03DE}" type="pres">
      <dgm:prSet presAssocID="{4F1346C3-615E-4B88-8A78-D0EDBB4302E7}" presName="spNode" presStyleCnt="0"/>
      <dgm:spPr/>
    </dgm:pt>
    <dgm:pt modelId="{F857E29C-B271-48D9-859E-A8501D986104}" type="pres">
      <dgm:prSet presAssocID="{F8E7825A-3F32-4C61-8862-5402721008D5}" presName="sibTrans" presStyleLbl="sibTrans1D1" presStyleIdx="2" presStyleCnt="6"/>
      <dgm:spPr/>
    </dgm:pt>
    <dgm:pt modelId="{C4F08097-E890-4F26-8B5C-0E0EC39895F5}" type="pres">
      <dgm:prSet presAssocID="{ACBFC1D5-3F3A-46C4-B7EA-F0FB5AC7B1FC}" presName="node" presStyleLbl="node1" presStyleIdx="3" presStyleCnt="6">
        <dgm:presLayoutVars>
          <dgm:bulletEnabled val="1"/>
        </dgm:presLayoutVars>
      </dgm:prSet>
      <dgm:spPr/>
    </dgm:pt>
    <dgm:pt modelId="{3F2642A4-F4E9-411A-897D-40C7A9150EE0}" type="pres">
      <dgm:prSet presAssocID="{ACBFC1D5-3F3A-46C4-B7EA-F0FB5AC7B1FC}" presName="spNode" presStyleCnt="0"/>
      <dgm:spPr/>
    </dgm:pt>
    <dgm:pt modelId="{E06A4C06-7151-4850-9A2A-4088AEEAB401}" type="pres">
      <dgm:prSet presAssocID="{EF4A3C41-BBD2-4B50-8803-4236ACADB7AD}" presName="sibTrans" presStyleLbl="sibTrans1D1" presStyleIdx="3" presStyleCnt="6"/>
      <dgm:spPr/>
    </dgm:pt>
    <dgm:pt modelId="{CF65F421-3DE1-4F07-A79D-4E656CD69F59}" type="pres">
      <dgm:prSet presAssocID="{9D44DB92-4EAF-45AF-A7D4-9319F0BEBC60}" presName="node" presStyleLbl="node1" presStyleIdx="4" presStyleCnt="6">
        <dgm:presLayoutVars>
          <dgm:bulletEnabled val="1"/>
        </dgm:presLayoutVars>
      </dgm:prSet>
      <dgm:spPr/>
    </dgm:pt>
    <dgm:pt modelId="{F9FCF290-0FA4-42A5-A964-D63AF103E8C7}" type="pres">
      <dgm:prSet presAssocID="{9D44DB92-4EAF-45AF-A7D4-9319F0BEBC60}" presName="spNode" presStyleCnt="0"/>
      <dgm:spPr/>
    </dgm:pt>
    <dgm:pt modelId="{28815A29-FF0D-4AA8-95F8-655DFCEE1B70}" type="pres">
      <dgm:prSet presAssocID="{FE217743-1F27-487B-89E1-B96E138BDA3E}" presName="sibTrans" presStyleLbl="sibTrans1D1" presStyleIdx="4" presStyleCnt="6"/>
      <dgm:spPr/>
    </dgm:pt>
    <dgm:pt modelId="{5A0DE0C1-FF6B-411F-B0AF-2D043DD969AF}" type="pres">
      <dgm:prSet presAssocID="{AD7F0D8C-62C4-4A6F-B21F-BB7623EEBA1D}" presName="node" presStyleLbl="node1" presStyleIdx="5" presStyleCnt="6">
        <dgm:presLayoutVars>
          <dgm:bulletEnabled val="1"/>
        </dgm:presLayoutVars>
      </dgm:prSet>
      <dgm:spPr/>
    </dgm:pt>
    <dgm:pt modelId="{3AE886EB-151B-4559-BE1E-C533BEDAC0D7}" type="pres">
      <dgm:prSet presAssocID="{AD7F0D8C-62C4-4A6F-B21F-BB7623EEBA1D}" presName="spNode" presStyleCnt="0"/>
      <dgm:spPr/>
    </dgm:pt>
    <dgm:pt modelId="{296EBBC4-44A9-441A-80FE-8FE2C7AA4948}" type="pres">
      <dgm:prSet presAssocID="{15287E2A-FB06-40AA-8237-9700CAB906FB}" presName="sibTrans" presStyleLbl="sibTrans1D1" presStyleIdx="5" presStyleCnt="6"/>
      <dgm:spPr/>
    </dgm:pt>
  </dgm:ptLst>
  <dgm:cxnLst>
    <dgm:cxn modelId="{FBDA1039-F0E0-4264-944F-B47D2C12C5FB}" type="presOf" srcId="{EF4A3C41-BBD2-4B50-8803-4236ACADB7AD}" destId="{E06A4C06-7151-4850-9A2A-4088AEEAB401}" srcOrd="0" destOrd="0" presId="urn:microsoft.com/office/officeart/2005/8/layout/cycle5"/>
    <dgm:cxn modelId="{8C9E823D-909E-43D9-9F43-2A83355216E8}" srcId="{55580109-4FA1-4498-BD1A-04768922A8DC}" destId="{9D44DB92-4EAF-45AF-A7D4-9319F0BEBC60}" srcOrd="4" destOrd="0" parTransId="{19C7042E-D6F2-41FB-9A5C-AA18DB5C5D61}" sibTransId="{FE217743-1F27-487B-89E1-B96E138BDA3E}"/>
    <dgm:cxn modelId="{89EE655B-4381-4E2E-ABBB-56695E1547C0}" type="presOf" srcId="{9D44DB92-4EAF-45AF-A7D4-9319F0BEBC60}" destId="{CF65F421-3DE1-4F07-A79D-4E656CD69F59}" srcOrd="0" destOrd="0" presId="urn:microsoft.com/office/officeart/2005/8/layout/cycle5"/>
    <dgm:cxn modelId="{2D199B46-D4DB-4D56-8CFE-96E1A5652CBA}" type="presOf" srcId="{55580109-4FA1-4498-BD1A-04768922A8DC}" destId="{AF420BBA-34F6-4551-91E8-701F188D84FA}" srcOrd="0" destOrd="0" presId="urn:microsoft.com/office/officeart/2005/8/layout/cycle5"/>
    <dgm:cxn modelId="{A9CBB84C-EC35-4B8F-B30F-63269932135F}" type="presOf" srcId="{15287E2A-FB06-40AA-8237-9700CAB906FB}" destId="{296EBBC4-44A9-441A-80FE-8FE2C7AA4948}" srcOrd="0" destOrd="0" presId="urn:microsoft.com/office/officeart/2005/8/layout/cycle5"/>
    <dgm:cxn modelId="{56660353-8EA5-4DAB-A1EB-6FE6131ADA35}" type="presOf" srcId="{FE217743-1F27-487B-89E1-B96E138BDA3E}" destId="{28815A29-FF0D-4AA8-95F8-655DFCEE1B70}" srcOrd="0" destOrd="0" presId="urn:microsoft.com/office/officeart/2005/8/layout/cycle5"/>
    <dgm:cxn modelId="{24E5B074-F0FA-4F4A-82C7-999000B556E4}" srcId="{55580109-4FA1-4498-BD1A-04768922A8DC}" destId="{ACBFC1D5-3F3A-46C4-B7EA-F0FB5AC7B1FC}" srcOrd="3" destOrd="0" parTransId="{A06C391D-81A7-4586-80A8-D30981EEF3A0}" sibTransId="{EF4A3C41-BBD2-4B50-8803-4236ACADB7AD}"/>
    <dgm:cxn modelId="{014F6855-ED6E-4014-9928-B41F5FF98E50}" type="presOf" srcId="{EFC73DD0-F5FC-4E7E-A354-572E0708E450}" destId="{F914E900-6903-4359-93A0-9A370FF1ABA9}" srcOrd="0" destOrd="0" presId="urn:microsoft.com/office/officeart/2005/8/layout/cycle5"/>
    <dgm:cxn modelId="{4BB47679-FD2F-4298-AD79-1D8B74C9E1B7}" type="presOf" srcId="{F36605EA-C314-47C1-B8BC-0751AB9F07E8}" destId="{F34870D6-3731-4FEE-A039-A7A62B786996}" srcOrd="0" destOrd="0" presId="urn:microsoft.com/office/officeart/2005/8/layout/cycle5"/>
    <dgm:cxn modelId="{A3509382-D433-4F2A-A39C-E9A8E196DE05}" type="presOf" srcId="{F8E7825A-3F32-4C61-8862-5402721008D5}" destId="{F857E29C-B271-48D9-859E-A8501D986104}" srcOrd="0" destOrd="0" presId="urn:microsoft.com/office/officeart/2005/8/layout/cycle5"/>
    <dgm:cxn modelId="{FB333290-B759-4C94-B0F1-12FFDD50DE90}" type="presOf" srcId="{AD7F0D8C-62C4-4A6F-B21F-BB7623EEBA1D}" destId="{5A0DE0C1-FF6B-411F-B0AF-2D043DD969AF}" srcOrd="0" destOrd="0" presId="urn:microsoft.com/office/officeart/2005/8/layout/cycle5"/>
    <dgm:cxn modelId="{F31BEDB2-C2B1-4460-9178-39D681A9D7DA}" type="presOf" srcId="{4F1346C3-615E-4B88-8A78-D0EDBB4302E7}" destId="{9BFCBA7C-DF98-4FAD-A611-6FA2B8D6F98E}" srcOrd="0" destOrd="0" presId="urn:microsoft.com/office/officeart/2005/8/layout/cycle5"/>
    <dgm:cxn modelId="{47103DB9-1A4F-4848-840B-CCC81C8EF974}" type="presOf" srcId="{077191F3-8089-4884-A0C8-02D8FA5E1136}" destId="{1E0E5500-81BE-4F4A-A88B-38FB23377160}" srcOrd="0" destOrd="0" presId="urn:microsoft.com/office/officeart/2005/8/layout/cycle5"/>
    <dgm:cxn modelId="{4D0585C7-EB04-4716-8AAF-2E237E51F482}" type="presOf" srcId="{ACBFC1D5-3F3A-46C4-B7EA-F0FB5AC7B1FC}" destId="{C4F08097-E890-4F26-8B5C-0E0EC39895F5}" srcOrd="0" destOrd="0" presId="urn:microsoft.com/office/officeart/2005/8/layout/cycle5"/>
    <dgm:cxn modelId="{DCB29ACC-E28A-42A8-9980-A143C423083A}" srcId="{55580109-4FA1-4498-BD1A-04768922A8DC}" destId="{077191F3-8089-4884-A0C8-02D8FA5E1136}" srcOrd="1" destOrd="0" parTransId="{AA1290B6-7342-439D-B235-E2D43317DD63}" sibTransId="{F36605EA-C314-47C1-B8BC-0751AB9F07E8}"/>
    <dgm:cxn modelId="{2D9668CD-7B78-4F40-8FEC-20C890874108}" srcId="{55580109-4FA1-4498-BD1A-04768922A8DC}" destId="{4D4032B2-B23D-413E-A145-8B17FD135B55}" srcOrd="0" destOrd="0" parTransId="{4DAD5F60-FD87-44C6-82E8-C27A858C876F}" sibTransId="{EFC73DD0-F5FC-4E7E-A354-572E0708E450}"/>
    <dgm:cxn modelId="{D9B39FDB-AD75-4167-9E35-82C575C80316}" srcId="{55580109-4FA1-4498-BD1A-04768922A8DC}" destId="{AD7F0D8C-62C4-4A6F-B21F-BB7623EEBA1D}" srcOrd="5" destOrd="0" parTransId="{0E82F970-2DF3-4B25-9633-F9117CC1D69F}" sibTransId="{15287E2A-FB06-40AA-8237-9700CAB906FB}"/>
    <dgm:cxn modelId="{FBF418F1-B4BE-4F32-86E9-4882C933A8A6}" type="presOf" srcId="{4D4032B2-B23D-413E-A145-8B17FD135B55}" destId="{B9296178-3992-4B50-883C-17AD72BF7AA2}" srcOrd="0" destOrd="0" presId="urn:microsoft.com/office/officeart/2005/8/layout/cycle5"/>
    <dgm:cxn modelId="{D6ED19F9-94F8-4E76-8926-52AFD1C6F59E}" srcId="{55580109-4FA1-4498-BD1A-04768922A8DC}" destId="{4F1346C3-615E-4B88-8A78-D0EDBB4302E7}" srcOrd="2" destOrd="0" parTransId="{C75876B4-E1A7-46F3-816A-DFC4085D6C6B}" sibTransId="{F8E7825A-3F32-4C61-8862-5402721008D5}"/>
    <dgm:cxn modelId="{D19189B1-95C1-42BE-85E7-3CF7B170F755}" type="presParOf" srcId="{AF420BBA-34F6-4551-91E8-701F188D84FA}" destId="{B9296178-3992-4B50-883C-17AD72BF7AA2}" srcOrd="0" destOrd="0" presId="urn:microsoft.com/office/officeart/2005/8/layout/cycle5"/>
    <dgm:cxn modelId="{B861E385-FA0E-49CD-9A75-18665D87CED4}" type="presParOf" srcId="{AF420BBA-34F6-4551-91E8-701F188D84FA}" destId="{82D38E4E-AE80-4080-9840-8948847A1D1C}" srcOrd="1" destOrd="0" presId="urn:microsoft.com/office/officeart/2005/8/layout/cycle5"/>
    <dgm:cxn modelId="{954D9FE5-7085-4129-8501-BDA68ABA0802}" type="presParOf" srcId="{AF420BBA-34F6-4551-91E8-701F188D84FA}" destId="{F914E900-6903-4359-93A0-9A370FF1ABA9}" srcOrd="2" destOrd="0" presId="urn:microsoft.com/office/officeart/2005/8/layout/cycle5"/>
    <dgm:cxn modelId="{6B3B3EF7-42D3-4CDE-AB80-DA2674A6359F}" type="presParOf" srcId="{AF420BBA-34F6-4551-91E8-701F188D84FA}" destId="{1E0E5500-81BE-4F4A-A88B-38FB23377160}" srcOrd="3" destOrd="0" presId="urn:microsoft.com/office/officeart/2005/8/layout/cycle5"/>
    <dgm:cxn modelId="{1F6AAABC-93FC-427F-895A-AFA426674F4B}" type="presParOf" srcId="{AF420BBA-34F6-4551-91E8-701F188D84FA}" destId="{06A81DCC-FD89-4EC1-807B-AE6ED35740A2}" srcOrd="4" destOrd="0" presId="urn:microsoft.com/office/officeart/2005/8/layout/cycle5"/>
    <dgm:cxn modelId="{01014284-B944-4D63-80BA-F2E31A69499E}" type="presParOf" srcId="{AF420BBA-34F6-4551-91E8-701F188D84FA}" destId="{F34870D6-3731-4FEE-A039-A7A62B786996}" srcOrd="5" destOrd="0" presId="urn:microsoft.com/office/officeart/2005/8/layout/cycle5"/>
    <dgm:cxn modelId="{75E58653-E7B0-400E-B702-C754E9F76E1E}" type="presParOf" srcId="{AF420BBA-34F6-4551-91E8-701F188D84FA}" destId="{9BFCBA7C-DF98-4FAD-A611-6FA2B8D6F98E}" srcOrd="6" destOrd="0" presId="urn:microsoft.com/office/officeart/2005/8/layout/cycle5"/>
    <dgm:cxn modelId="{3F77B68E-71A3-4551-9699-78B3FC803D6A}" type="presParOf" srcId="{AF420BBA-34F6-4551-91E8-701F188D84FA}" destId="{DB6671B3-1C2B-4A5D-A4F4-799004AE03DE}" srcOrd="7" destOrd="0" presId="urn:microsoft.com/office/officeart/2005/8/layout/cycle5"/>
    <dgm:cxn modelId="{74D1EC4C-E6B6-4160-AA4B-C9C3C102DBF7}" type="presParOf" srcId="{AF420BBA-34F6-4551-91E8-701F188D84FA}" destId="{F857E29C-B271-48D9-859E-A8501D986104}" srcOrd="8" destOrd="0" presId="urn:microsoft.com/office/officeart/2005/8/layout/cycle5"/>
    <dgm:cxn modelId="{7590E5B6-5DF2-4F00-98B8-7FF3A5723C62}" type="presParOf" srcId="{AF420BBA-34F6-4551-91E8-701F188D84FA}" destId="{C4F08097-E890-4F26-8B5C-0E0EC39895F5}" srcOrd="9" destOrd="0" presId="urn:microsoft.com/office/officeart/2005/8/layout/cycle5"/>
    <dgm:cxn modelId="{7D08622C-ABDB-4A54-8993-B2416FB5C23F}" type="presParOf" srcId="{AF420BBA-34F6-4551-91E8-701F188D84FA}" destId="{3F2642A4-F4E9-411A-897D-40C7A9150EE0}" srcOrd="10" destOrd="0" presId="urn:microsoft.com/office/officeart/2005/8/layout/cycle5"/>
    <dgm:cxn modelId="{18066373-D1EA-4062-BD9B-F409FA4ADF61}" type="presParOf" srcId="{AF420BBA-34F6-4551-91E8-701F188D84FA}" destId="{E06A4C06-7151-4850-9A2A-4088AEEAB401}" srcOrd="11" destOrd="0" presId="urn:microsoft.com/office/officeart/2005/8/layout/cycle5"/>
    <dgm:cxn modelId="{96B7DC8F-4D24-427A-8BA3-EE6062504147}" type="presParOf" srcId="{AF420BBA-34F6-4551-91E8-701F188D84FA}" destId="{CF65F421-3DE1-4F07-A79D-4E656CD69F59}" srcOrd="12" destOrd="0" presId="urn:microsoft.com/office/officeart/2005/8/layout/cycle5"/>
    <dgm:cxn modelId="{107FFDF5-7464-47C0-A327-7257CBCCB61C}" type="presParOf" srcId="{AF420BBA-34F6-4551-91E8-701F188D84FA}" destId="{F9FCF290-0FA4-42A5-A964-D63AF103E8C7}" srcOrd="13" destOrd="0" presId="urn:microsoft.com/office/officeart/2005/8/layout/cycle5"/>
    <dgm:cxn modelId="{DDF1B43E-F3AE-4561-8B63-DEEF8EA4ED88}" type="presParOf" srcId="{AF420BBA-34F6-4551-91E8-701F188D84FA}" destId="{28815A29-FF0D-4AA8-95F8-655DFCEE1B70}" srcOrd="14" destOrd="0" presId="urn:microsoft.com/office/officeart/2005/8/layout/cycle5"/>
    <dgm:cxn modelId="{D54D03C8-A7BB-4525-8ED3-309783C7C2FB}" type="presParOf" srcId="{AF420BBA-34F6-4551-91E8-701F188D84FA}" destId="{5A0DE0C1-FF6B-411F-B0AF-2D043DD969AF}" srcOrd="15" destOrd="0" presId="urn:microsoft.com/office/officeart/2005/8/layout/cycle5"/>
    <dgm:cxn modelId="{9AE7EFDD-FFF3-4027-873D-F2C953C1918B}" type="presParOf" srcId="{AF420BBA-34F6-4551-91E8-701F188D84FA}" destId="{3AE886EB-151B-4559-BE1E-C533BEDAC0D7}" srcOrd="16" destOrd="0" presId="urn:microsoft.com/office/officeart/2005/8/layout/cycle5"/>
    <dgm:cxn modelId="{BA9DFF67-DD83-4495-BCF1-EDB52E18BE94}" type="presParOf" srcId="{AF420BBA-34F6-4551-91E8-701F188D84FA}" destId="{296EBBC4-44A9-441A-80FE-8FE2C7AA4948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57C68C-5A70-487D-90F3-4A5A6CDF8D9D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1554528-9BA0-421C-B619-FD9D83EDBE0A}">
      <dgm:prSet phldrT="[Text]"/>
      <dgm:spPr/>
      <dgm:t>
        <a:bodyPr/>
        <a:lstStyle/>
        <a:p>
          <a:r>
            <a:rPr lang="de-DE" dirty="0" err="1">
              <a:solidFill>
                <a:srgbClr val="C00000"/>
              </a:solidFill>
            </a:rPr>
            <a:t>Avoid</a:t>
          </a:r>
          <a:endParaRPr lang="de-DE" dirty="0">
            <a:solidFill>
              <a:srgbClr val="C00000"/>
            </a:solidFill>
          </a:endParaRPr>
        </a:p>
      </dgm:t>
    </dgm:pt>
    <dgm:pt modelId="{6BB9F491-D6BF-4C9F-A17A-DB6188C3814D}" type="parTrans" cxnId="{2767952B-50F0-44FF-8F37-9286FA0F6ED1}">
      <dgm:prSet/>
      <dgm:spPr/>
      <dgm:t>
        <a:bodyPr/>
        <a:lstStyle/>
        <a:p>
          <a:endParaRPr lang="de-DE"/>
        </a:p>
      </dgm:t>
    </dgm:pt>
    <dgm:pt modelId="{7B035EB3-EB4B-4638-AE49-7FCD9736C9C7}" type="sibTrans" cxnId="{2767952B-50F0-44FF-8F37-9286FA0F6ED1}">
      <dgm:prSet/>
      <dgm:spPr/>
      <dgm:t>
        <a:bodyPr/>
        <a:lstStyle/>
        <a:p>
          <a:endParaRPr lang="de-DE"/>
        </a:p>
      </dgm:t>
    </dgm:pt>
    <dgm:pt modelId="{166C856A-9604-4D70-BE27-AA38C64F0978}">
      <dgm:prSet phldrT="[Text]"/>
      <dgm:spPr/>
      <dgm:t>
        <a:bodyPr/>
        <a:lstStyle/>
        <a:p>
          <a:r>
            <a:rPr lang="de-DE" dirty="0" err="1">
              <a:solidFill>
                <a:srgbClr val="00B050"/>
              </a:solidFill>
            </a:rPr>
            <a:t>Shift</a:t>
          </a:r>
          <a:endParaRPr lang="de-DE" dirty="0">
            <a:solidFill>
              <a:srgbClr val="00B050"/>
            </a:solidFill>
          </a:endParaRPr>
        </a:p>
      </dgm:t>
    </dgm:pt>
    <dgm:pt modelId="{DB8401E9-30BB-4310-878F-B25BDCDAE2DA}" type="parTrans" cxnId="{C01703F3-0561-431D-8E94-F2B93455316E}">
      <dgm:prSet/>
      <dgm:spPr/>
      <dgm:t>
        <a:bodyPr/>
        <a:lstStyle/>
        <a:p>
          <a:endParaRPr lang="de-DE"/>
        </a:p>
      </dgm:t>
    </dgm:pt>
    <dgm:pt modelId="{84BF6013-49A8-472E-8588-B3364BF281C3}" type="sibTrans" cxnId="{C01703F3-0561-431D-8E94-F2B93455316E}">
      <dgm:prSet/>
      <dgm:spPr/>
      <dgm:t>
        <a:bodyPr/>
        <a:lstStyle/>
        <a:p>
          <a:endParaRPr lang="de-DE"/>
        </a:p>
      </dgm:t>
    </dgm:pt>
    <dgm:pt modelId="{22E5E362-9C08-4778-8948-656820761AE4}">
      <dgm:prSet phldrT="[Text]"/>
      <dgm:spPr/>
      <dgm:t>
        <a:bodyPr/>
        <a:lstStyle/>
        <a:p>
          <a:r>
            <a:rPr lang="de-DE" dirty="0" err="1">
              <a:solidFill>
                <a:srgbClr val="7030A0"/>
              </a:solidFill>
            </a:rPr>
            <a:t>Improve</a:t>
          </a:r>
          <a:endParaRPr lang="de-DE" dirty="0">
            <a:solidFill>
              <a:srgbClr val="7030A0"/>
            </a:solidFill>
          </a:endParaRPr>
        </a:p>
      </dgm:t>
    </dgm:pt>
    <dgm:pt modelId="{9792AD31-D1CF-4AA4-A199-B2DC3B8B8CF4}" type="parTrans" cxnId="{6FB39B7C-1597-493B-95CF-4D0D38A3E8F6}">
      <dgm:prSet/>
      <dgm:spPr/>
      <dgm:t>
        <a:bodyPr/>
        <a:lstStyle/>
        <a:p>
          <a:endParaRPr lang="de-DE"/>
        </a:p>
      </dgm:t>
    </dgm:pt>
    <dgm:pt modelId="{1777F4F4-7E4C-410A-A6D6-AE4C0F77B2A2}" type="sibTrans" cxnId="{6FB39B7C-1597-493B-95CF-4D0D38A3E8F6}">
      <dgm:prSet/>
      <dgm:spPr/>
      <dgm:t>
        <a:bodyPr/>
        <a:lstStyle/>
        <a:p>
          <a:endParaRPr lang="de-DE"/>
        </a:p>
      </dgm:t>
    </dgm:pt>
    <dgm:pt modelId="{FA380A20-4251-498E-9A40-AE17F946684D}" type="pres">
      <dgm:prSet presAssocID="{9057C68C-5A70-487D-90F3-4A5A6CDF8D9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4CBCB63-D157-431F-8A44-C3895D624E0D}" type="pres">
      <dgm:prSet presAssocID="{71554528-9BA0-421C-B619-FD9D83EDBE0A}" presName="Accent1" presStyleCnt="0"/>
      <dgm:spPr/>
    </dgm:pt>
    <dgm:pt modelId="{B2E71783-E3A3-4CB3-86C4-F88B270ABB4A}" type="pres">
      <dgm:prSet presAssocID="{71554528-9BA0-421C-B619-FD9D83EDBE0A}" presName="Accent" presStyleLbl="node1" presStyleIdx="0" presStyleCnt="3"/>
      <dgm:spPr>
        <a:solidFill>
          <a:srgbClr val="C00000"/>
        </a:solidFill>
      </dgm:spPr>
    </dgm:pt>
    <dgm:pt modelId="{D97E8C4A-D9CD-4CEB-9477-7B121C03409B}" type="pres">
      <dgm:prSet presAssocID="{71554528-9BA0-421C-B619-FD9D83EDBE0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97324D06-61AC-473A-ACCA-30C1AA6667EA}" type="pres">
      <dgm:prSet presAssocID="{166C856A-9604-4D70-BE27-AA38C64F0978}" presName="Accent2" presStyleCnt="0"/>
      <dgm:spPr/>
    </dgm:pt>
    <dgm:pt modelId="{DA2C163B-3614-4525-B276-F6D4AA73BE39}" type="pres">
      <dgm:prSet presAssocID="{166C856A-9604-4D70-BE27-AA38C64F0978}" presName="Accent" presStyleLbl="node1" presStyleIdx="1" presStyleCnt="3"/>
      <dgm:spPr>
        <a:solidFill>
          <a:srgbClr val="00B050"/>
        </a:solidFill>
      </dgm:spPr>
    </dgm:pt>
    <dgm:pt modelId="{EF2A363F-361B-4A80-8BE7-CB6787A793A2}" type="pres">
      <dgm:prSet presAssocID="{166C856A-9604-4D70-BE27-AA38C64F097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CAE2A570-3805-41F1-9F95-1FFB5E7FB5FA}" type="pres">
      <dgm:prSet presAssocID="{22E5E362-9C08-4778-8948-656820761AE4}" presName="Accent3" presStyleCnt="0"/>
      <dgm:spPr/>
    </dgm:pt>
    <dgm:pt modelId="{BF9A50AE-6609-4D0F-B4EC-0A5DE05995B4}" type="pres">
      <dgm:prSet presAssocID="{22E5E362-9C08-4778-8948-656820761AE4}" presName="Accent" presStyleLbl="node1" presStyleIdx="2" presStyleCnt="3"/>
      <dgm:spPr>
        <a:solidFill>
          <a:srgbClr val="7030A0"/>
        </a:solidFill>
      </dgm:spPr>
    </dgm:pt>
    <dgm:pt modelId="{E6373718-7A1D-4322-A6DA-B979FAC266D7}" type="pres">
      <dgm:prSet presAssocID="{22E5E362-9C08-4778-8948-656820761AE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767952B-50F0-44FF-8F37-9286FA0F6ED1}" srcId="{9057C68C-5A70-487D-90F3-4A5A6CDF8D9D}" destId="{71554528-9BA0-421C-B619-FD9D83EDBE0A}" srcOrd="0" destOrd="0" parTransId="{6BB9F491-D6BF-4C9F-A17A-DB6188C3814D}" sibTransId="{7B035EB3-EB4B-4638-AE49-7FCD9736C9C7}"/>
    <dgm:cxn modelId="{E95D0243-BC25-4D64-B083-155FAFE78BF8}" type="presOf" srcId="{71554528-9BA0-421C-B619-FD9D83EDBE0A}" destId="{D97E8C4A-D9CD-4CEB-9477-7B121C03409B}" srcOrd="0" destOrd="0" presId="urn:microsoft.com/office/officeart/2009/layout/CircleArrowProcess"/>
    <dgm:cxn modelId="{E1909D68-D264-40B4-9406-83DF0E2391CE}" type="presOf" srcId="{166C856A-9604-4D70-BE27-AA38C64F0978}" destId="{EF2A363F-361B-4A80-8BE7-CB6787A793A2}" srcOrd="0" destOrd="0" presId="urn:microsoft.com/office/officeart/2009/layout/CircleArrowProcess"/>
    <dgm:cxn modelId="{E4BC5655-5AA5-4F72-8397-FB22DC29D4ED}" type="presOf" srcId="{22E5E362-9C08-4778-8948-656820761AE4}" destId="{E6373718-7A1D-4322-A6DA-B979FAC266D7}" srcOrd="0" destOrd="0" presId="urn:microsoft.com/office/officeart/2009/layout/CircleArrowProcess"/>
    <dgm:cxn modelId="{D6D27E55-A850-4415-85D8-14B85C9B3D2E}" type="presOf" srcId="{9057C68C-5A70-487D-90F3-4A5A6CDF8D9D}" destId="{FA380A20-4251-498E-9A40-AE17F946684D}" srcOrd="0" destOrd="0" presId="urn:microsoft.com/office/officeart/2009/layout/CircleArrowProcess"/>
    <dgm:cxn modelId="{6FB39B7C-1597-493B-95CF-4D0D38A3E8F6}" srcId="{9057C68C-5A70-487D-90F3-4A5A6CDF8D9D}" destId="{22E5E362-9C08-4778-8948-656820761AE4}" srcOrd="2" destOrd="0" parTransId="{9792AD31-D1CF-4AA4-A199-B2DC3B8B8CF4}" sibTransId="{1777F4F4-7E4C-410A-A6D6-AE4C0F77B2A2}"/>
    <dgm:cxn modelId="{C01703F3-0561-431D-8E94-F2B93455316E}" srcId="{9057C68C-5A70-487D-90F3-4A5A6CDF8D9D}" destId="{166C856A-9604-4D70-BE27-AA38C64F0978}" srcOrd="1" destOrd="0" parTransId="{DB8401E9-30BB-4310-878F-B25BDCDAE2DA}" sibTransId="{84BF6013-49A8-472E-8588-B3364BF281C3}"/>
    <dgm:cxn modelId="{6A80B45E-5C84-4033-8992-BAA08F87DA95}" type="presParOf" srcId="{FA380A20-4251-498E-9A40-AE17F946684D}" destId="{B4CBCB63-D157-431F-8A44-C3895D624E0D}" srcOrd="0" destOrd="0" presId="urn:microsoft.com/office/officeart/2009/layout/CircleArrowProcess"/>
    <dgm:cxn modelId="{3E921B70-8601-4177-BDD5-F2536B1EF66F}" type="presParOf" srcId="{B4CBCB63-D157-431F-8A44-C3895D624E0D}" destId="{B2E71783-E3A3-4CB3-86C4-F88B270ABB4A}" srcOrd="0" destOrd="0" presId="urn:microsoft.com/office/officeart/2009/layout/CircleArrowProcess"/>
    <dgm:cxn modelId="{F710A028-A093-4EDD-BB3F-14884F25CEA1}" type="presParOf" srcId="{FA380A20-4251-498E-9A40-AE17F946684D}" destId="{D97E8C4A-D9CD-4CEB-9477-7B121C03409B}" srcOrd="1" destOrd="0" presId="urn:microsoft.com/office/officeart/2009/layout/CircleArrowProcess"/>
    <dgm:cxn modelId="{81F60828-7B40-463F-9A14-BB3259602BC1}" type="presParOf" srcId="{FA380A20-4251-498E-9A40-AE17F946684D}" destId="{97324D06-61AC-473A-ACCA-30C1AA6667EA}" srcOrd="2" destOrd="0" presId="urn:microsoft.com/office/officeart/2009/layout/CircleArrowProcess"/>
    <dgm:cxn modelId="{EFA59119-AA8D-4B5D-8C56-A2BF8C145FE0}" type="presParOf" srcId="{97324D06-61AC-473A-ACCA-30C1AA6667EA}" destId="{DA2C163B-3614-4525-B276-F6D4AA73BE39}" srcOrd="0" destOrd="0" presId="urn:microsoft.com/office/officeart/2009/layout/CircleArrowProcess"/>
    <dgm:cxn modelId="{867FB3A9-4A69-4F9C-BAE4-C01B78E5D2E2}" type="presParOf" srcId="{FA380A20-4251-498E-9A40-AE17F946684D}" destId="{EF2A363F-361B-4A80-8BE7-CB6787A793A2}" srcOrd="3" destOrd="0" presId="urn:microsoft.com/office/officeart/2009/layout/CircleArrowProcess"/>
    <dgm:cxn modelId="{F1480508-1597-459E-A189-9EF62628B430}" type="presParOf" srcId="{FA380A20-4251-498E-9A40-AE17F946684D}" destId="{CAE2A570-3805-41F1-9F95-1FFB5E7FB5FA}" srcOrd="4" destOrd="0" presId="urn:microsoft.com/office/officeart/2009/layout/CircleArrowProcess"/>
    <dgm:cxn modelId="{91D6F535-F089-4B13-A6F8-519CA55D05B3}" type="presParOf" srcId="{CAE2A570-3805-41F1-9F95-1FFB5E7FB5FA}" destId="{BF9A50AE-6609-4D0F-B4EC-0A5DE05995B4}" srcOrd="0" destOrd="0" presId="urn:microsoft.com/office/officeart/2009/layout/CircleArrowProcess"/>
    <dgm:cxn modelId="{1507ED17-ABF3-4AD8-BC78-6F90B4DBAAAD}" type="presParOf" srcId="{FA380A20-4251-498E-9A40-AE17F946684D}" destId="{E6373718-7A1D-4322-A6DA-B979FAC266D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96178-3992-4B50-883C-17AD72BF7AA2}">
      <dsp:nvSpPr>
        <dsp:cNvPr id="0" name=""/>
        <dsp:cNvSpPr/>
      </dsp:nvSpPr>
      <dsp:spPr>
        <a:xfrm>
          <a:off x="3392533" y="1278"/>
          <a:ext cx="1279829" cy="831889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More </a:t>
          </a:r>
          <a:r>
            <a:rPr lang="de-AT" sz="1800" kern="1200" dirty="0" err="1"/>
            <a:t>cars</a:t>
          </a:r>
          <a:endParaRPr lang="de-AT" sz="1800" kern="1200" dirty="0"/>
        </a:p>
      </dsp:txBody>
      <dsp:txXfrm>
        <a:off x="3433142" y="41887"/>
        <a:ext cx="1198611" cy="750671"/>
      </dsp:txXfrm>
    </dsp:sp>
    <dsp:sp modelId="{F914E900-6903-4359-93A0-9A370FF1ABA9}">
      <dsp:nvSpPr>
        <dsp:cNvPr id="0" name=""/>
        <dsp:cNvSpPr/>
      </dsp:nvSpPr>
      <dsp:spPr>
        <a:xfrm>
          <a:off x="2073407" y="417223"/>
          <a:ext cx="3918081" cy="3918081"/>
        </a:xfrm>
        <a:custGeom>
          <a:avLst/>
          <a:gdLst/>
          <a:ahLst/>
          <a:cxnLst/>
          <a:rect l="0" t="0" r="0" b="0"/>
          <a:pathLst>
            <a:path>
              <a:moveTo>
                <a:pt x="2759771" y="171117"/>
              </a:moveTo>
              <a:arcTo wR="1959040" hR="1959040" stAng="17647528" swAng="923425"/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E5500-81BE-4F4A-A88B-38FB23377160}">
      <dsp:nvSpPr>
        <dsp:cNvPr id="0" name=""/>
        <dsp:cNvSpPr/>
      </dsp:nvSpPr>
      <dsp:spPr>
        <a:xfrm>
          <a:off x="5089112" y="980798"/>
          <a:ext cx="1279829" cy="831889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 err="1"/>
            <a:t>Congestion</a:t>
          </a:r>
          <a:endParaRPr lang="de-AT" sz="1800" kern="1200" dirty="0"/>
        </a:p>
      </dsp:txBody>
      <dsp:txXfrm>
        <a:off x="5129721" y="1021407"/>
        <a:ext cx="1198611" cy="750671"/>
      </dsp:txXfrm>
    </dsp:sp>
    <dsp:sp modelId="{F34870D6-3731-4FEE-A039-A7A62B786996}">
      <dsp:nvSpPr>
        <dsp:cNvPr id="0" name=""/>
        <dsp:cNvSpPr/>
      </dsp:nvSpPr>
      <dsp:spPr>
        <a:xfrm>
          <a:off x="2073407" y="417223"/>
          <a:ext cx="3918081" cy="3918081"/>
        </a:xfrm>
        <a:custGeom>
          <a:avLst/>
          <a:gdLst/>
          <a:ahLst/>
          <a:cxnLst/>
          <a:rect l="0" t="0" r="0" b="0"/>
          <a:pathLst>
            <a:path>
              <a:moveTo>
                <a:pt x="3887567" y="1614616"/>
              </a:moveTo>
              <a:arcTo wR="1959040" hR="1959040" stAng="20992443" swAng="1215114"/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CBA7C-DF98-4FAD-A611-6FA2B8D6F98E}">
      <dsp:nvSpPr>
        <dsp:cNvPr id="0" name=""/>
        <dsp:cNvSpPr/>
      </dsp:nvSpPr>
      <dsp:spPr>
        <a:xfrm>
          <a:off x="5089112" y="2939839"/>
          <a:ext cx="1279829" cy="831889"/>
        </a:xfrm>
        <a:prstGeom prst="roundRect">
          <a:avLst/>
        </a:prstGeom>
        <a:solidFill>
          <a:srgbClr val="CC99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More </a:t>
          </a:r>
          <a:r>
            <a:rPr lang="de-AT" sz="1800" kern="1200" dirty="0" err="1"/>
            <a:t>roads</a:t>
          </a:r>
          <a:endParaRPr lang="de-AT" sz="1800" kern="1200" dirty="0"/>
        </a:p>
      </dsp:txBody>
      <dsp:txXfrm>
        <a:off x="5129721" y="2980448"/>
        <a:ext cx="1198611" cy="750671"/>
      </dsp:txXfrm>
    </dsp:sp>
    <dsp:sp modelId="{F857E29C-B271-48D9-859E-A8501D986104}">
      <dsp:nvSpPr>
        <dsp:cNvPr id="0" name=""/>
        <dsp:cNvSpPr/>
      </dsp:nvSpPr>
      <dsp:spPr>
        <a:xfrm>
          <a:off x="2073407" y="417223"/>
          <a:ext cx="3918081" cy="3918081"/>
        </a:xfrm>
        <a:custGeom>
          <a:avLst/>
          <a:gdLst/>
          <a:ahLst/>
          <a:cxnLst/>
          <a:rect l="0" t="0" r="0" b="0"/>
          <a:pathLst>
            <a:path>
              <a:moveTo>
                <a:pt x="3205563" y="3470339"/>
              </a:moveTo>
              <a:arcTo wR="1959040" hR="1959040" stAng="3029047" swAng="923425"/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08097-E890-4F26-8B5C-0E0EC39895F5}">
      <dsp:nvSpPr>
        <dsp:cNvPr id="0" name=""/>
        <dsp:cNvSpPr/>
      </dsp:nvSpPr>
      <dsp:spPr>
        <a:xfrm>
          <a:off x="3392533" y="3919360"/>
          <a:ext cx="1279829" cy="831889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More </a:t>
          </a:r>
          <a:r>
            <a:rPr lang="de-AT" sz="1800" kern="1200" dirty="0" err="1"/>
            <a:t>cars</a:t>
          </a:r>
          <a:endParaRPr lang="de-AT" sz="1800" kern="1200" dirty="0"/>
        </a:p>
      </dsp:txBody>
      <dsp:txXfrm>
        <a:off x="3433142" y="3959969"/>
        <a:ext cx="1198611" cy="750671"/>
      </dsp:txXfrm>
    </dsp:sp>
    <dsp:sp modelId="{E06A4C06-7151-4850-9A2A-4088AEEAB401}">
      <dsp:nvSpPr>
        <dsp:cNvPr id="0" name=""/>
        <dsp:cNvSpPr/>
      </dsp:nvSpPr>
      <dsp:spPr>
        <a:xfrm>
          <a:off x="2073407" y="417223"/>
          <a:ext cx="3918081" cy="3918081"/>
        </a:xfrm>
        <a:custGeom>
          <a:avLst/>
          <a:gdLst/>
          <a:ahLst/>
          <a:cxnLst/>
          <a:rect l="0" t="0" r="0" b="0"/>
          <a:pathLst>
            <a:path>
              <a:moveTo>
                <a:pt x="1158310" y="3746964"/>
              </a:moveTo>
              <a:arcTo wR="1959040" hR="1959040" stAng="6847528" swAng="923425"/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5F421-3DE1-4F07-A79D-4E656CD69F59}">
      <dsp:nvSpPr>
        <dsp:cNvPr id="0" name=""/>
        <dsp:cNvSpPr/>
      </dsp:nvSpPr>
      <dsp:spPr>
        <a:xfrm>
          <a:off x="1695954" y="2939839"/>
          <a:ext cx="1279829" cy="831889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 err="1"/>
            <a:t>Congestion</a:t>
          </a:r>
          <a:endParaRPr lang="de-AT" sz="1800" kern="1200" dirty="0"/>
        </a:p>
      </dsp:txBody>
      <dsp:txXfrm>
        <a:off x="1736563" y="2980448"/>
        <a:ext cx="1198611" cy="750671"/>
      </dsp:txXfrm>
    </dsp:sp>
    <dsp:sp modelId="{28815A29-FF0D-4AA8-95F8-655DFCEE1B70}">
      <dsp:nvSpPr>
        <dsp:cNvPr id="0" name=""/>
        <dsp:cNvSpPr/>
      </dsp:nvSpPr>
      <dsp:spPr>
        <a:xfrm>
          <a:off x="2073407" y="417223"/>
          <a:ext cx="3918081" cy="3918081"/>
        </a:xfrm>
        <a:custGeom>
          <a:avLst/>
          <a:gdLst/>
          <a:ahLst/>
          <a:cxnLst/>
          <a:rect l="0" t="0" r="0" b="0"/>
          <a:pathLst>
            <a:path>
              <a:moveTo>
                <a:pt x="30514" y="2303464"/>
              </a:moveTo>
              <a:arcTo wR="1959040" hR="1959040" stAng="10192443" swAng="1215114"/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DE0C1-FF6B-411F-B0AF-2D043DD969AF}">
      <dsp:nvSpPr>
        <dsp:cNvPr id="0" name=""/>
        <dsp:cNvSpPr/>
      </dsp:nvSpPr>
      <dsp:spPr>
        <a:xfrm>
          <a:off x="1695954" y="980798"/>
          <a:ext cx="1279829" cy="831889"/>
        </a:xfrm>
        <a:prstGeom prst="roundRect">
          <a:avLst/>
        </a:prstGeom>
        <a:solidFill>
          <a:srgbClr val="CC99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More </a:t>
          </a:r>
          <a:r>
            <a:rPr lang="de-AT" sz="1800" kern="1200" dirty="0" err="1"/>
            <a:t>roads</a:t>
          </a:r>
          <a:endParaRPr lang="de-AT" sz="1800" kern="1200" dirty="0"/>
        </a:p>
      </dsp:txBody>
      <dsp:txXfrm>
        <a:off x="1736563" y="1021407"/>
        <a:ext cx="1198611" cy="750671"/>
      </dsp:txXfrm>
    </dsp:sp>
    <dsp:sp modelId="{296EBBC4-44A9-441A-80FE-8FE2C7AA4948}">
      <dsp:nvSpPr>
        <dsp:cNvPr id="0" name=""/>
        <dsp:cNvSpPr/>
      </dsp:nvSpPr>
      <dsp:spPr>
        <a:xfrm>
          <a:off x="2073407" y="417223"/>
          <a:ext cx="3918081" cy="3918081"/>
        </a:xfrm>
        <a:custGeom>
          <a:avLst/>
          <a:gdLst/>
          <a:ahLst/>
          <a:cxnLst/>
          <a:rect l="0" t="0" r="0" b="0"/>
          <a:pathLst>
            <a:path>
              <a:moveTo>
                <a:pt x="712518" y="447742"/>
              </a:moveTo>
              <a:arcTo wR="1959040" hR="1959040" stAng="13829047" swAng="923425"/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71783-E3A3-4CB3-86C4-F88B270ABB4A}">
      <dsp:nvSpPr>
        <dsp:cNvPr id="0" name=""/>
        <dsp:cNvSpPr/>
      </dsp:nvSpPr>
      <dsp:spPr>
        <a:xfrm>
          <a:off x="1395882" y="266672"/>
          <a:ext cx="2415688" cy="24160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E8C4A-D9CD-4CEB-9477-7B121C03409B}">
      <dsp:nvSpPr>
        <dsp:cNvPr id="0" name=""/>
        <dsp:cNvSpPr/>
      </dsp:nvSpPr>
      <dsp:spPr>
        <a:xfrm>
          <a:off x="1929828" y="1138942"/>
          <a:ext cx="1342351" cy="67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 err="1">
              <a:solidFill>
                <a:srgbClr val="C00000"/>
              </a:solidFill>
            </a:rPr>
            <a:t>Avoid</a:t>
          </a:r>
          <a:endParaRPr lang="de-DE" sz="3000" kern="1200" dirty="0">
            <a:solidFill>
              <a:srgbClr val="C00000"/>
            </a:solidFill>
          </a:endParaRPr>
        </a:p>
      </dsp:txBody>
      <dsp:txXfrm>
        <a:off x="1929828" y="1138942"/>
        <a:ext cx="1342351" cy="671015"/>
      </dsp:txXfrm>
    </dsp:sp>
    <dsp:sp modelId="{DA2C163B-3614-4525-B276-F6D4AA73BE39}">
      <dsp:nvSpPr>
        <dsp:cNvPr id="0" name=""/>
        <dsp:cNvSpPr/>
      </dsp:nvSpPr>
      <dsp:spPr>
        <a:xfrm>
          <a:off x="724933" y="1654875"/>
          <a:ext cx="2415688" cy="24160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A363F-361B-4A80-8BE7-CB6787A793A2}">
      <dsp:nvSpPr>
        <dsp:cNvPr id="0" name=""/>
        <dsp:cNvSpPr/>
      </dsp:nvSpPr>
      <dsp:spPr>
        <a:xfrm>
          <a:off x="1261601" y="2535175"/>
          <a:ext cx="1342351" cy="67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 err="1">
              <a:solidFill>
                <a:srgbClr val="00B050"/>
              </a:solidFill>
            </a:rPr>
            <a:t>Shift</a:t>
          </a:r>
          <a:endParaRPr lang="de-DE" sz="3000" kern="1200" dirty="0">
            <a:solidFill>
              <a:srgbClr val="00B050"/>
            </a:solidFill>
          </a:endParaRPr>
        </a:p>
      </dsp:txBody>
      <dsp:txXfrm>
        <a:off x="1261601" y="2535175"/>
        <a:ext cx="1342351" cy="671015"/>
      </dsp:txXfrm>
    </dsp:sp>
    <dsp:sp modelId="{BF9A50AE-6609-4D0F-B4EC-0A5DE05995B4}">
      <dsp:nvSpPr>
        <dsp:cNvPr id="0" name=""/>
        <dsp:cNvSpPr/>
      </dsp:nvSpPr>
      <dsp:spPr>
        <a:xfrm>
          <a:off x="1567815" y="3209201"/>
          <a:ext cx="2075450" cy="207628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73718-7A1D-4322-A6DA-B979FAC266D7}">
      <dsp:nvSpPr>
        <dsp:cNvPr id="0" name=""/>
        <dsp:cNvSpPr/>
      </dsp:nvSpPr>
      <dsp:spPr>
        <a:xfrm>
          <a:off x="1933004" y="3933416"/>
          <a:ext cx="1342351" cy="67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 err="1">
              <a:solidFill>
                <a:srgbClr val="7030A0"/>
              </a:solidFill>
            </a:rPr>
            <a:t>Improve</a:t>
          </a:r>
          <a:endParaRPr lang="de-DE" sz="3000" kern="1200" dirty="0">
            <a:solidFill>
              <a:srgbClr val="7030A0"/>
            </a:solidFill>
          </a:endParaRPr>
        </a:p>
      </dsp:txBody>
      <dsp:txXfrm>
        <a:off x="1933004" y="3933416"/>
        <a:ext cx="1342351" cy="671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C1D40F6C-5334-4041-B75E-DAC0605637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4" tIns="45857" rIns="91714" bIns="45857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865D9A6A-BAE4-4481-9F93-9FAA43B172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4" tIns="45857" rIns="91714" bIns="45857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1076" name="Rectangle 4">
            <a:extLst>
              <a:ext uri="{FF2B5EF4-FFF2-40B4-BE49-F238E27FC236}">
                <a16:creationId xmlns:a16="http://schemas.microsoft.com/office/drawing/2014/main" id="{B4B9B236-9C02-4EEA-A065-2A06155EFFF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4" tIns="45857" rIns="91714" bIns="45857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1077" name="Rectangle 5">
            <a:extLst>
              <a:ext uri="{FF2B5EF4-FFF2-40B4-BE49-F238E27FC236}">
                <a16:creationId xmlns:a16="http://schemas.microsoft.com/office/drawing/2014/main" id="{183CEEE7-A815-4B2E-B8B5-B67D387CCDD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4" tIns="45857" rIns="91714" bIns="45857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/>
            </a:lvl1pPr>
          </a:lstStyle>
          <a:p>
            <a:pPr>
              <a:defRPr/>
            </a:pPr>
            <a:fld id="{BA665067-E2ED-4B78-B447-486836773D1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61E9D44-38B7-4B5B-B5D2-CA1559F17A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8FF9739-96B6-4A7F-BAA6-913E4147E5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D3F3B389-B9F9-4E45-999B-285652C98A3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868CA202-52B1-44FF-99E7-103546360E7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3850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5D0E73D1-5167-4C9F-9B39-C4FA11A2747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8B3CEDFD-E93F-4B47-9340-12AFF9EB7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4ADD72-D2C5-4EB4-9CFF-D3CF034AABE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AE78CAF-E79E-4479-A955-A1D77AB3E1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AAC1DE-53D6-4C03-87C7-2C9C83971576}" type="slidenum">
              <a:rPr lang="en-GB" altLang="de-DE" smtClean="0"/>
              <a:pPr/>
              <a:t>1</a:t>
            </a:fld>
            <a:endParaRPr lang="en-GB" altLang="de-DE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92A14F5-498C-4BF3-9A00-1715A22AA4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86292FE-568D-407A-A1C5-71C0B4867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0EDD5CA-6BA7-4E69-8F15-AC7CF33B62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9475FA-7744-4D82-84EC-F7CCE4B606D2}" type="slidenum">
              <a:rPr lang="de-DE" altLang="de-DE" smtClean="0"/>
              <a:pPr>
                <a:spcBef>
                  <a:spcPct val="0"/>
                </a:spcBef>
              </a:pPr>
              <a:t>24</a:t>
            </a:fld>
            <a:endParaRPr lang="de-DE" altLang="de-DE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C4B8792-397E-478F-85DE-180CDC1460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5027B6EE-8EDE-4BD3-B584-E71A9F5D7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9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7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35102"/>
            <a:ext cx="5111750" cy="4691063"/>
          </a:xfrm>
        </p:spPr>
        <p:txBody>
          <a:bodyPr/>
          <a:lstStyle>
            <a:lvl1pPr>
              <a:defRPr sz="3200">
                <a:solidFill>
                  <a:srgbClr val="4C5462"/>
                </a:solidFill>
              </a:defRPr>
            </a:lvl1pPr>
            <a:lvl2pPr>
              <a:defRPr sz="2800">
                <a:solidFill>
                  <a:srgbClr val="4C5462"/>
                </a:solidFill>
              </a:defRPr>
            </a:lvl2pPr>
            <a:lvl3pPr>
              <a:defRPr sz="2400">
                <a:solidFill>
                  <a:srgbClr val="4C5462"/>
                </a:solidFill>
              </a:defRPr>
            </a:lvl3pPr>
            <a:lvl4pPr>
              <a:defRPr sz="2000">
                <a:solidFill>
                  <a:srgbClr val="4C5462"/>
                </a:solidFill>
              </a:defRPr>
            </a:lvl4pPr>
            <a:lvl5pPr>
              <a:defRPr sz="2000">
                <a:solidFill>
                  <a:srgbClr val="4C546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C546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46EA8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1B59EF-EFB5-4863-B51C-87D3DE3004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27313" y="6302375"/>
            <a:ext cx="5832475" cy="3937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e-DE" sz="800" kern="1200" baseline="0">
                <a:solidFill>
                  <a:srgbClr val="246EA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Title </a:t>
            </a:r>
            <a:r>
              <a:rPr err="1"/>
              <a:t>of</a:t>
            </a:r>
            <a:r>
              <a:t> </a:t>
            </a:r>
            <a:r>
              <a:rPr err="1"/>
              <a:t>presentation</a:t>
            </a:r>
            <a:r>
              <a:t>, </a:t>
            </a:r>
            <a:r>
              <a:rPr err="1"/>
              <a:t>date</a:t>
            </a:r>
            <a:r>
              <a:t>, </a:t>
            </a:r>
            <a:r>
              <a:rPr err="1"/>
              <a:t>text</a:t>
            </a:r>
            <a:endParaRPr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061FFD-9DE1-4B33-833A-09A85C77B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64575" y="6405563"/>
            <a:ext cx="444500" cy="6096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7EF18A73-4256-4085-83FC-2FD5E4E3289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6912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9B45F19-98D6-4712-849D-3AD310962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195263"/>
            <a:ext cx="13366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28BAD54-8626-4CFF-B3BB-EF878B0F6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6563"/>
            <a:ext cx="6945313" cy="1617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0A9F24-54ED-4C20-BF7D-6CE5C5059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5543550"/>
            <a:ext cx="4649787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GB" altLang="de-DE"/>
          </a:p>
        </p:txBody>
      </p:sp>
      <p:sp>
        <p:nvSpPr>
          <p:cNvPr id="805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251325"/>
            <a:ext cx="6945313" cy="1612900"/>
          </a:xfrm>
          <a:solidFill>
            <a:schemeClr val="accent2"/>
          </a:solidFill>
        </p:spPr>
        <p:txBody>
          <a:bodyPr lIns="576000" rIns="36000" bIns="36000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altLang="de-DE" noProof="0"/>
              <a:t>Click to edit Master title style</a:t>
            </a:r>
          </a:p>
        </p:txBody>
      </p:sp>
      <p:sp>
        <p:nvSpPr>
          <p:cNvPr id="8058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7850" y="5543550"/>
            <a:ext cx="4664075" cy="647700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36000" anchor="ctr"/>
          <a:lstStyle>
            <a:lvl1pPr marL="0" indent="0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altLang="de-DE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1982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435E86-5400-42C4-9496-B465179C3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B52438A-6F8C-4EA8-8F85-819BB90F98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44211-10EF-43FA-9D46-31C75775EFA7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70669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61CE1A-9877-4230-AE1B-747A90B2D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896627B-CBCC-439E-A4AB-A8E8FC3E59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C7F1-A82E-41D3-8F52-14D097A7FBBC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233603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4513" y="1736725"/>
            <a:ext cx="3565525" cy="4749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2438" y="1736725"/>
            <a:ext cx="3565525" cy="4749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26E3B8-F4A9-4C4F-AA35-182E42FB9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C5E68A7-BF27-4089-B699-CF2360C7F2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ED625-7CF7-49A9-B0D6-1997F0BD3B29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717843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9A9CE9-80A1-44D1-B4DA-7952C9285C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39AEE6-6133-498F-B3D5-C122F99B09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44B2B-CBD7-484E-A5F8-DD48F770D829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6534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269875D-12B6-4B94-A06F-C68900610A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E8406C1-E8B1-448A-809F-4FCE15BC0E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CC0DF-32AC-4612-9844-4950F214DBF2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54551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6187503-0597-420D-87A2-10917A4C6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63DCB1F-CF5B-4AA9-936E-06D049B905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6D347-8EBA-4D96-BE3E-FBD566762019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82478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5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B11750-F400-472F-A9D9-7580668D06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D7C30E5-D861-4359-9D82-BB74FE7313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E7877-4557-4DF0-9866-6D9F59CB40B6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47794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204D6C-0F09-441C-96A7-5FE396473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BC9DE2D-5B93-473D-BEA2-3C53C89B98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6CA65-F546-45E7-B42E-BB6F4FEEE0AF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062822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BBEF99-ADF3-4F27-A8A7-AC69A88E5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491B5EF-4911-46A1-BBCC-3F39C4C352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DE268-9D4B-434F-9F9A-E77CDB851545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664118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872163" y="230188"/>
            <a:ext cx="1957387" cy="62563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230188"/>
            <a:ext cx="5719763" cy="625633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10620E-5442-4B43-BFB5-63B0D4BA7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2944725-5705-4A49-91B6-125EF43197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644A2-10A1-4708-B659-4D244133FADB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74968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0" y="230188"/>
            <a:ext cx="7829550" cy="9302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44513" y="1736725"/>
            <a:ext cx="3565525" cy="22987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262438" y="1736725"/>
            <a:ext cx="3565525" cy="22987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44513" y="4187825"/>
            <a:ext cx="3565525" cy="22987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262438" y="4187825"/>
            <a:ext cx="3565525" cy="22987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89909-5E33-449C-BE3E-4C2B5303B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7A76AC-0632-48EC-A2D7-3C20EE9163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F04EF-98A6-47A0-B1B8-0B99A42B3632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40796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30188"/>
            <a:ext cx="7829550" cy="9302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Onlinebild-Platzhalter 2"/>
          <p:cNvSpPr>
            <a:spLocks noGrp="1"/>
          </p:cNvSpPr>
          <p:nvPr>
            <p:ph type="clipArt" sz="half" idx="1"/>
          </p:nvPr>
        </p:nvSpPr>
        <p:spPr>
          <a:xfrm>
            <a:off x="544513" y="1736725"/>
            <a:ext cx="3565525" cy="4749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262438" y="1736725"/>
            <a:ext cx="3565525" cy="4749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DE353B-44E7-4374-A21E-630B9C65C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E7B096-043B-45F3-ADE7-87DCCBFA73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E814B-9F41-4354-8B75-80A7C3A69573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064372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30188"/>
            <a:ext cx="7829550" cy="9302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44513" y="1736725"/>
            <a:ext cx="3565525" cy="4749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2438" y="1736725"/>
            <a:ext cx="3565525" cy="4749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A8C50C-468B-41E7-8F81-CC74FA877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A983B2-2DBB-48CD-887F-3CD53FEBA09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1EC25-C8FF-4BAB-A213-0E7832651EDC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979219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30188"/>
            <a:ext cx="7829550" cy="9302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544513" y="1736725"/>
            <a:ext cx="7283450" cy="4749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7149DD-E62C-4A0D-A783-774AEE010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2DA0B2A-E1F2-4D85-8C02-8E54EB269B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E7130-8BE5-4809-BE82-16DF327A3A49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963886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ver_logo">
            <a:extLst>
              <a:ext uri="{FF2B5EF4-FFF2-40B4-BE49-F238E27FC236}">
                <a16:creationId xmlns:a16="http://schemas.microsoft.com/office/drawing/2014/main" id="{351C1BAF-C746-42FB-84DA-2EF5D61CF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062163"/>
            <a:ext cx="2195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38A43D4E-3D73-4750-BD21-3A8C8EF0B0AF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30213" y="6130925"/>
            <a:ext cx="295433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de-DE" sz="800">
                <a:solidFill>
                  <a:schemeClr val="bg1"/>
                </a:solidFill>
                <a:latin typeface="Arial" panose="020B0604020202020204" pitchFamily="34" charset="0"/>
              </a:rPr>
              <a:t>Censeo Consulting Group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de-DE" sz="700">
                <a:solidFill>
                  <a:schemeClr val="bg1"/>
                </a:solidFill>
                <a:latin typeface="Arial" panose="020B0604020202020204" pitchFamily="34" charset="0"/>
              </a:rPr>
              <a:t>1331 H Street, NW  •  Suite 600  •  Washington, D.C. 20005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DB7A21CC-E620-4F1C-A14E-36E62972797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5705475" y="5776913"/>
            <a:ext cx="30241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25000"/>
              </a:lnSpc>
              <a:defRPr/>
            </a:pPr>
            <a:r>
              <a:rPr lang="en-US" altLang="de-DE" sz="1400">
                <a:solidFill>
                  <a:schemeClr val="bg1"/>
                </a:solidFill>
                <a:latin typeface="Arial" panose="020B0604020202020204" pitchFamily="34" charset="0"/>
              </a:rPr>
              <a:t>www.censeoconsulting.com</a:t>
            </a:r>
            <a:endParaRPr lang="en-US" altLang="de-DE" sz="1400">
              <a:latin typeface="Arial" panose="020B0604020202020204" pitchFamily="34" charset="0"/>
            </a:endParaRPr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97275" y="4194175"/>
            <a:ext cx="5133975" cy="412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613150" y="2768600"/>
            <a:ext cx="5124450" cy="657225"/>
          </a:xfrm>
        </p:spPr>
        <p:txBody>
          <a:bodyPr anchor="ctr"/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4188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0F9448-9439-479E-A522-DD93D18876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1C3EAFF3-7348-4588-87DE-7F4E4F7D1E4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5167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4099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1FDA29-9C21-4819-AD4B-B90F4F9355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E7E74378-CCC7-40B6-B464-D299591A48E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70453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088" y="1447800"/>
            <a:ext cx="4052887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447800"/>
            <a:ext cx="4052888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23AD8-B780-4E31-A314-D381C3630D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23125951-7DA9-4624-8E54-C11A693E884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41799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B889AD-F79D-4EE3-85A6-377BDE2DDC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4AA069DD-AF7F-420A-AC37-3D321F36435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33435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77519E-EBBE-496D-A661-0A2788B2689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1B896BEC-77B6-43A6-8B3F-724528B96BA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02057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194AB8-A93C-499A-B0D1-FD8555687E1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AF90BC8E-ACD5-4166-8F39-68A1366B895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20872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494E18-9E70-499F-8C6C-23A4933E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8AA1CA81-BCFB-4B38-9E3F-2EDA4EBBA00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37615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4954D4-0DAA-466E-9F45-DDADA2C783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E4FA8854-C3E4-41D6-A7D6-E8C0D90F87F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228653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9CBC10-A84A-4256-9D08-6B0FC31BD3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08803EC7-555B-4F0D-AB2B-6A82B6638A1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21204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603250"/>
            <a:ext cx="2065337" cy="5721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603250"/>
            <a:ext cx="6045200" cy="5721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E5DC54-3100-4780-BCB7-B145E09D54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E5D16C8B-7FA6-4058-AE11-C47757BC891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94427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603250"/>
            <a:ext cx="8262937" cy="603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6088" y="1447800"/>
            <a:ext cx="8258175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B5ED14-47D6-4570-9567-4F8DC5EA341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26B46425-4B73-41CD-B325-B4DA67BC968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1884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21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E1E3EE2-7B91-4143-A591-C664E8740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195263"/>
            <a:ext cx="13366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A546994-794A-4736-BAFB-C105D00F1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6563"/>
            <a:ext cx="6945313" cy="1617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GB" altLang="de-DE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B6222-8928-41EC-B9FF-B60E9DB7A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5543550"/>
            <a:ext cx="4649787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GB" altLang="de-DE">
              <a:solidFill>
                <a:srgbClr val="000000"/>
              </a:solidFill>
            </a:endParaRPr>
          </a:p>
        </p:txBody>
      </p:sp>
      <p:sp>
        <p:nvSpPr>
          <p:cNvPr id="805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251325"/>
            <a:ext cx="6945313" cy="1612900"/>
          </a:xfrm>
          <a:solidFill>
            <a:schemeClr val="accent2"/>
          </a:solidFill>
        </p:spPr>
        <p:txBody>
          <a:bodyPr lIns="576000" rIns="36000" bIns="36000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altLang="de-DE" noProof="0"/>
              <a:t>Click to edit Master title style</a:t>
            </a:r>
          </a:p>
        </p:txBody>
      </p:sp>
      <p:sp>
        <p:nvSpPr>
          <p:cNvPr id="8058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7850" y="5543550"/>
            <a:ext cx="4664075" cy="647700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36000" anchor="ctr"/>
          <a:lstStyle>
            <a:lvl1pPr marL="0" indent="0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altLang="de-DE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25492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84DA9C-644B-45E7-A9F1-254F9FE6A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5E37EEF-A7C4-494D-B197-151CE7A756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299FE-87DA-4138-8FAF-535BABCF8802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32005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6A6F55-8094-4B40-9A76-F962B7CCD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65BB44D-2D5C-45CC-AB0B-3ABE063E99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E7A4B-C783-42F8-BC41-96BF99827369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958839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4513" y="1736725"/>
            <a:ext cx="3565525" cy="4749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2438" y="1736725"/>
            <a:ext cx="3565525" cy="4749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427B1D-23E8-4CB2-A86F-2DC39971F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0B75A92-CF71-4974-A529-1924FC3445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AD4BD-821F-4782-8158-A4A9A4AC6BB7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651261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3066B8-9EA7-435F-A1E8-92B3087270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B575E3-E373-4184-B355-1F587A1409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5D2E9-DFF3-476C-A4AB-88B02814F960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1094164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D084693-094A-4110-AE14-B5369B45E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B1B1D29-1010-406B-9BB8-481114AD9B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23A90-F990-4F66-9FDF-3E65A055D453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7805878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3FB933D-3BE0-4ECF-87E5-B34DC69DDF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BAADB12-3AD8-4417-A298-29EA066B50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4F790-BC3C-4C48-8FFA-C5851469E50E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487725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56D404-8B1F-47E6-B605-EF30A069B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074FF36-8E41-4105-B2D2-2D743E3496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CEF0E-75A6-478D-B5D0-873DD23DC262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831346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E7EBC0-3E24-4C1A-B5B6-2FB9641D9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D4032B3-1C19-40C8-A861-656E081599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79939-C794-4B02-BDC3-4360807DB240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40531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AF5CAA-C105-4E46-A5DA-3D7BE33A15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2C601C5-A114-4E69-9F57-04EEF41730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A14F0-CBB3-49CB-BC44-613489F4C524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69324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85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872163" y="230188"/>
            <a:ext cx="1957387" cy="62563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230188"/>
            <a:ext cx="5719763" cy="625633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43BA1D-174B-4BB3-83D2-E917EF92D0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7396C08-7CA6-4303-8006-DF64DD1044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EE6CA-842B-4165-8DBF-975F78F5DE38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511037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0" y="230188"/>
            <a:ext cx="7829550" cy="9302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44513" y="1736725"/>
            <a:ext cx="3565525" cy="22987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262438" y="1736725"/>
            <a:ext cx="3565525" cy="22987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44513" y="4187825"/>
            <a:ext cx="3565525" cy="22987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262438" y="4187825"/>
            <a:ext cx="3565525" cy="22987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379F33-4714-4DB0-8F70-5580D529A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1C4205-E726-46DC-AB88-A8A0FD45C18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D2BF9-7897-45BA-A918-5CC58F28AC93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6242701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30188"/>
            <a:ext cx="7829550" cy="9302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Onlinebild-Platzhalter 2"/>
          <p:cNvSpPr>
            <a:spLocks noGrp="1"/>
          </p:cNvSpPr>
          <p:nvPr>
            <p:ph type="clipArt" sz="half" idx="1"/>
          </p:nvPr>
        </p:nvSpPr>
        <p:spPr>
          <a:xfrm>
            <a:off x="544513" y="1736725"/>
            <a:ext cx="3565525" cy="4749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262438" y="1736725"/>
            <a:ext cx="3565525" cy="4749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DDBBF5-F20E-453C-840E-9E95243D0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47CEA36-81CE-4960-91DA-66378A6931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685CC-753E-49D7-A916-6FD0832DCFA1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15497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30188"/>
            <a:ext cx="7829550" cy="9302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44513" y="1736725"/>
            <a:ext cx="3565525" cy="4749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2438" y="1736725"/>
            <a:ext cx="3565525" cy="4749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171660-46AB-4614-8857-3A11846C49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EBDDD49-43E2-4A15-8A84-B3A4B2032D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9DC84-1E27-486D-A47D-CB437BEA3EA3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090720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30188"/>
            <a:ext cx="7829550" cy="9302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544513" y="1736725"/>
            <a:ext cx="7283450" cy="4749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6D8FAB-945D-4623-A915-DB413A73B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689A7E2-D708-4079-8A3F-7E6F4FDA23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86042-A891-49C1-8C4D-5F4CF9067885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4708364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ver_logo">
            <a:extLst>
              <a:ext uri="{FF2B5EF4-FFF2-40B4-BE49-F238E27FC236}">
                <a16:creationId xmlns:a16="http://schemas.microsoft.com/office/drawing/2014/main" id="{A3B71F10-644F-4E51-8397-1D94D8867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062163"/>
            <a:ext cx="2195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B753A8FD-0D49-4BEB-B074-413E41CCBDB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30213" y="6130925"/>
            <a:ext cx="295433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de-DE" sz="800">
                <a:solidFill>
                  <a:srgbClr val="FFFFFF"/>
                </a:solidFill>
                <a:latin typeface="Arial" panose="020B0604020202020204" pitchFamily="34" charset="0"/>
              </a:rPr>
              <a:t>Censeo Consulting Group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de-DE" sz="700">
                <a:solidFill>
                  <a:srgbClr val="FFFFFF"/>
                </a:solidFill>
                <a:latin typeface="Arial" panose="020B0604020202020204" pitchFamily="34" charset="0"/>
              </a:rPr>
              <a:t>1331 H Street, NW  •  Suite 600  •  Washington, D.C. 20005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338F97B-C20D-483D-970E-247AE6C76AB6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5705475" y="5776913"/>
            <a:ext cx="30241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25000"/>
              </a:lnSpc>
              <a:defRPr/>
            </a:pPr>
            <a:r>
              <a:rPr lang="en-US" altLang="de-DE" sz="1400">
                <a:solidFill>
                  <a:srgbClr val="FFFFFF"/>
                </a:solidFill>
                <a:latin typeface="Arial" panose="020B0604020202020204" pitchFamily="34" charset="0"/>
              </a:rPr>
              <a:t>www.censeoconsulting.com</a:t>
            </a:r>
            <a:endParaRPr lang="en-US" altLang="de-DE" sz="1400">
              <a:latin typeface="Arial" panose="020B0604020202020204" pitchFamily="34" charset="0"/>
            </a:endParaRPr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97275" y="4194175"/>
            <a:ext cx="5133975" cy="412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613150" y="2768600"/>
            <a:ext cx="5124450" cy="657225"/>
          </a:xfrm>
        </p:spPr>
        <p:txBody>
          <a:bodyPr anchor="ctr"/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60120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74DC9E-0B42-4930-BB63-9EEB37121FD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3137B839-E729-46F3-9AC8-8C30AAFCAF5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452844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310E2B-1483-483D-BA6E-C201CA61A39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CD58A7A6-2E80-421D-A6A9-8D175025597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214369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088" y="1447800"/>
            <a:ext cx="4052887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447800"/>
            <a:ext cx="4052888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17AB76-9F2E-488A-80AA-9C01DCB450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0752B609-7B08-4D7B-B689-509A7D85667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96601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8C30ED-F342-46D2-8933-B4EDA2BCCF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C1B7324C-57E2-4919-83FF-FAC7F31F4A8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0825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865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3D9A91-7C80-4364-88B1-3528BCCA39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5D8AD5CD-B894-42BA-B4F3-8AF2564EF57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823985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AE4998-8B30-4D8D-98B1-FC742676C7A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E266F3C3-1FC0-4371-A5B0-82B5032FC92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762440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AEF63C-8ED2-4924-BB04-AD7B658D1C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68D78CA5-B8AD-4E97-B2BE-6EB05C48823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81536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CA27E5-FADF-4792-A84A-873470B680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CDFB3496-4E67-454C-99DA-F4EBAA06231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11715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2C3C77-919C-440F-BCF8-ECC0317BE5B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88E255BD-EAFE-48E9-BBE0-C8B765626FD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02149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603250"/>
            <a:ext cx="2065337" cy="5721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603250"/>
            <a:ext cx="6045200" cy="5721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D07518-2C84-464F-89FA-9D7CB59BE4C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0954A6E0-3524-4733-9A17-209739CB63D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172214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603250"/>
            <a:ext cx="8262937" cy="603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6088" y="1447800"/>
            <a:ext cx="8258175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892396-3635-46BF-AD06-05A4C8380DC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Page </a:t>
            </a:r>
            <a:fld id="{B3EC4B6D-BADE-4556-B634-21912AD97F5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1104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8497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5955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2">
            <a:extLst>
              <a:ext uri="{FF2B5EF4-FFF2-40B4-BE49-F238E27FC236}">
                <a16:creationId xmlns:a16="http://schemas.microsoft.com/office/drawing/2014/main" id="{CA918AEF-4B30-422A-8B06-A023A3FAA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990600"/>
            <a:ext cx="8816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027" name="Text Box 17">
            <a:extLst>
              <a:ext uri="{FF2B5EF4-FFF2-40B4-BE49-F238E27FC236}">
                <a16:creationId xmlns:a16="http://schemas.microsoft.com/office/drawing/2014/main" id="{53C5E2A9-5454-4A27-AF4F-7F52A8A95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422275"/>
            <a:ext cx="18415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8" name="Picture 23" descr="eeg_logo-high-resolution">
            <a:extLst>
              <a:ext uri="{FF2B5EF4-FFF2-40B4-BE49-F238E27FC236}">
                <a16:creationId xmlns:a16="http://schemas.microsoft.com/office/drawing/2014/main" id="{A779F9BD-70E7-423A-A4AA-D48E0FFA7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122396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C:\Dokumente und Einstellungen\Max\Desktop\Organisation\Logos\TUSignet.jpg">
            <a:extLst>
              <a:ext uri="{FF2B5EF4-FFF2-40B4-BE49-F238E27FC236}">
                <a16:creationId xmlns:a16="http://schemas.microsoft.com/office/drawing/2014/main" id="{0267369A-FA4D-42DB-9416-339BAA1FA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109538"/>
            <a:ext cx="79692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945" r:id="rId1"/>
    <p:sldLayoutId id="2147490946" r:id="rId2"/>
    <p:sldLayoutId id="2147490947" r:id="rId3"/>
    <p:sldLayoutId id="2147490948" r:id="rId4"/>
    <p:sldLayoutId id="2147490949" r:id="rId5"/>
    <p:sldLayoutId id="2147490950" r:id="rId6"/>
    <p:sldLayoutId id="2147490951" r:id="rId7"/>
    <p:sldLayoutId id="2147490952" r:id="rId8"/>
    <p:sldLayoutId id="2147490953" r:id="rId9"/>
    <p:sldLayoutId id="2147490954" r:id="rId10"/>
    <p:sldLayoutId id="2147490955" r:id="rId11"/>
    <p:sldLayoutId id="2147491006" r:id="rId12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04BCAAB-DF11-45DA-8505-23FF2E279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133350"/>
            <a:ext cx="908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7C9CDDBD-4448-47DC-8E0C-D879A0DAE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775"/>
            <a:ext cx="7834313" cy="928688"/>
          </a:xfrm>
          <a:prstGeom prst="rect">
            <a:avLst/>
          </a:prstGeom>
          <a:solidFill>
            <a:srgbClr val="7FA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GB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C841055-BFBC-46E6-8074-E5BD3A0D2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30188"/>
            <a:ext cx="782955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52718B5-3DA3-40A0-B93E-A841DF479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736725"/>
            <a:ext cx="728345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sp>
        <p:nvSpPr>
          <p:cNvPr id="804870" name="Rectangle 6">
            <a:extLst>
              <a:ext uri="{FF2B5EF4-FFF2-40B4-BE49-F238E27FC236}">
                <a16:creationId xmlns:a16="http://schemas.microsoft.com/office/drawing/2014/main" id="{98941BE5-4156-4C0C-BC95-75EB65E727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07325" y="6626225"/>
            <a:ext cx="101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804871" name="Rectangle 7">
            <a:extLst>
              <a:ext uri="{FF2B5EF4-FFF2-40B4-BE49-F238E27FC236}">
                <a16:creationId xmlns:a16="http://schemas.microsoft.com/office/drawing/2014/main" id="{85E028AC-5B5C-4011-8B73-0495BFC493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15388" y="6626225"/>
            <a:ext cx="3476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Univers 45 Light" pitchFamily="2" charset="0"/>
              </a:defRPr>
            </a:lvl1pPr>
          </a:lstStyle>
          <a:p>
            <a:pPr>
              <a:defRPr/>
            </a:pPr>
            <a:fld id="{076EE1FC-01D5-4022-B413-DF3892A268C7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07" r:id="rId1"/>
    <p:sldLayoutId id="2147490956" r:id="rId2"/>
    <p:sldLayoutId id="2147490957" r:id="rId3"/>
    <p:sldLayoutId id="2147490958" r:id="rId4"/>
    <p:sldLayoutId id="2147490959" r:id="rId5"/>
    <p:sldLayoutId id="2147490960" r:id="rId6"/>
    <p:sldLayoutId id="2147490961" r:id="rId7"/>
    <p:sldLayoutId id="2147490962" r:id="rId8"/>
    <p:sldLayoutId id="2147490963" r:id="rId9"/>
    <p:sldLayoutId id="2147490964" r:id="rId10"/>
    <p:sldLayoutId id="2147490965" r:id="rId11"/>
    <p:sldLayoutId id="2147490966" r:id="rId12"/>
    <p:sldLayoutId id="2147490967" r:id="rId13"/>
    <p:sldLayoutId id="2147490968" r:id="rId14"/>
    <p:sldLayoutId id="2147490969" r:id="rId1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/>
          <a:cs typeface="Arial" panose="020B0604020202020204" pitchFamily="34" charset="0"/>
        </a:defRPr>
      </a:lvl9pPr>
    </p:titleStyle>
    <p:bodyStyle>
      <a:lvl1pPr marL="274638" indent="-274638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Univers 45 Light" pitchFamily="2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49275" indent="-2730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57175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82675" indent="-2730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55725" indent="-271463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0874B4B-F16D-4068-9B83-C0DC3350D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603250"/>
            <a:ext cx="82629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 alt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8C1BE12-9312-416E-81B5-086ED80BA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47800"/>
            <a:ext cx="82581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Xxx</a:t>
            </a:r>
          </a:p>
          <a:p>
            <a:pPr lvl="2"/>
            <a:r>
              <a:rPr lang="en-US" altLang="de-DE"/>
              <a:t>Yyy</a:t>
            </a:r>
          </a:p>
          <a:p>
            <a:pPr lvl="3"/>
            <a:r>
              <a:rPr lang="en-US" altLang="de-DE"/>
              <a:t>Zzz</a:t>
            </a:r>
          </a:p>
        </p:txBody>
      </p:sp>
      <p:sp>
        <p:nvSpPr>
          <p:cNvPr id="278532" name="Rectangle 4">
            <a:extLst>
              <a:ext uri="{FF2B5EF4-FFF2-40B4-BE49-F238E27FC236}">
                <a16:creationId xmlns:a16="http://schemas.microsoft.com/office/drawing/2014/main" id="{C335EFEC-BF64-41E1-8847-F2A8230C06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08925" y="6508750"/>
            <a:ext cx="1063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r>
              <a:rPr lang="en-US" altLang="de-DE"/>
              <a:t>Page </a:t>
            </a:r>
            <a:fld id="{41DFC939-0E94-4054-9A41-B300C042AD1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811624-6651-4548-9BE4-A74130E7FB43}"/>
              </a:ext>
            </a:extLst>
          </p:cNvPr>
          <p:cNvSpPr>
            <a:spLocks noChangeArrowheads="1"/>
          </p:cNvSpPr>
          <p:nvPr/>
        </p:nvSpPr>
        <p:spPr bwMode="blackGray">
          <a:xfrm>
            <a:off x="0" y="1246188"/>
            <a:ext cx="9144000" cy="109537"/>
          </a:xfrm>
          <a:prstGeom prst="rect">
            <a:avLst/>
          </a:prstGeom>
          <a:solidFill>
            <a:srgbClr val="AD1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3078" name="Picture 8">
            <a:extLst>
              <a:ext uri="{FF2B5EF4-FFF2-40B4-BE49-F238E27FC236}">
                <a16:creationId xmlns:a16="http://schemas.microsoft.com/office/drawing/2014/main" id="{D457564F-61F4-4A39-A547-7785212D96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76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008" r:id="rId1"/>
    <p:sldLayoutId id="2147490970" r:id="rId2"/>
    <p:sldLayoutId id="2147490971" r:id="rId3"/>
    <p:sldLayoutId id="2147490972" r:id="rId4"/>
    <p:sldLayoutId id="2147490973" r:id="rId5"/>
    <p:sldLayoutId id="2147490974" r:id="rId6"/>
    <p:sldLayoutId id="2147490975" r:id="rId7"/>
    <p:sldLayoutId id="2147490976" r:id="rId8"/>
    <p:sldLayoutId id="2147490977" r:id="rId9"/>
    <p:sldLayoutId id="2147490978" r:id="rId10"/>
    <p:sldLayoutId id="2147490979" r:id="rId11"/>
    <p:sldLayoutId id="2147490980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AD181C"/>
        </a:buClr>
        <a:buFont typeface="Wingdings" panose="05000000000000000000" pitchFamily="2" charset="2"/>
        <a:buChar char="§"/>
        <a:defRPr sz="1600"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Symbol" panose="05050102010706020507" pitchFamily="18" charset="2"/>
        <a:buChar char="-"/>
        <a:defRPr sz="16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-"/>
        <a:defRPr sz="14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b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defRPr b="1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defRPr b="1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defRPr b="1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1B145E6-BEE3-42CE-897B-287F9647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133350"/>
            <a:ext cx="908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E331C1E6-C69C-4406-8AFE-537FAA202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775"/>
            <a:ext cx="7834313" cy="928688"/>
          </a:xfrm>
          <a:prstGeom prst="rect">
            <a:avLst/>
          </a:prstGeom>
          <a:solidFill>
            <a:srgbClr val="7FA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GB" altLang="de-DE">
              <a:solidFill>
                <a:srgbClr val="000000"/>
              </a:solidFill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E1DCB8C-21DD-436F-8EBE-F9EA2718B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30188"/>
            <a:ext cx="782955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70EE028-03D5-466B-B5C6-359EFCEE6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736725"/>
            <a:ext cx="728345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sp>
        <p:nvSpPr>
          <p:cNvPr id="804870" name="Rectangle 6">
            <a:extLst>
              <a:ext uri="{FF2B5EF4-FFF2-40B4-BE49-F238E27FC236}">
                <a16:creationId xmlns:a16="http://schemas.microsoft.com/office/drawing/2014/main" id="{78C84C13-C26A-44E3-8280-046AC6E5B7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07325" y="6626225"/>
            <a:ext cx="101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804871" name="Rectangle 7">
            <a:extLst>
              <a:ext uri="{FF2B5EF4-FFF2-40B4-BE49-F238E27FC236}">
                <a16:creationId xmlns:a16="http://schemas.microsoft.com/office/drawing/2014/main" id="{4DE33442-3DDC-4026-95FA-B651E98474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15388" y="6626225"/>
            <a:ext cx="3476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6600"/>
                </a:solidFill>
                <a:latin typeface="Univers 45 Light" pitchFamily="2" charset="0"/>
              </a:defRPr>
            </a:lvl1pPr>
          </a:lstStyle>
          <a:p>
            <a:pPr>
              <a:defRPr/>
            </a:pPr>
            <a:fld id="{0F74B5F5-F91C-4B05-B40D-AB7E695EDF52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09" r:id="rId1"/>
    <p:sldLayoutId id="2147490981" r:id="rId2"/>
    <p:sldLayoutId id="2147490982" r:id="rId3"/>
    <p:sldLayoutId id="2147490983" r:id="rId4"/>
    <p:sldLayoutId id="2147490984" r:id="rId5"/>
    <p:sldLayoutId id="2147490985" r:id="rId6"/>
    <p:sldLayoutId id="2147490986" r:id="rId7"/>
    <p:sldLayoutId id="2147490987" r:id="rId8"/>
    <p:sldLayoutId id="2147490988" r:id="rId9"/>
    <p:sldLayoutId id="2147490989" r:id="rId10"/>
    <p:sldLayoutId id="2147490990" r:id="rId11"/>
    <p:sldLayoutId id="2147490991" r:id="rId12"/>
    <p:sldLayoutId id="2147490992" r:id="rId13"/>
    <p:sldLayoutId id="2147490993" r:id="rId14"/>
    <p:sldLayoutId id="2147490994" r:id="rId1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/>
          <a:cs typeface="Arial" panose="020B0604020202020204" pitchFamily="34" charset="0"/>
        </a:defRPr>
      </a:lvl9pPr>
    </p:titleStyle>
    <p:bodyStyle>
      <a:lvl1pPr marL="274638" indent="-274638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Univers 45 Light" pitchFamily="2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49275" indent="-2730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57175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82675" indent="-2730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55725" indent="-271463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DE7984A-64C5-44C7-87F4-53AC28B61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603250"/>
            <a:ext cx="82629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 altLang="de-DE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85F65FB-8D46-4A78-A296-E0486B351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47800"/>
            <a:ext cx="82581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Xxx</a:t>
            </a:r>
          </a:p>
          <a:p>
            <a:pPr lvl="2"/>
            <a:r>
              <a:rPr lang="en-US" altLang="de-DE"/>
              <a:t>Yyy</a:t>
            </a:r>
          </a:p>
          <a:p>
            <a:pPr lvl="3"/>
            <a:r>
              <a:rPr lang="en-US" altLang="de-DE"/>
              <a:t>Zzz</a:t>
            </a:r>
          </a:p>
        </p:txBody>
      </p:sp>
      <p:sp>
        <p:nvSpPr>
          <p:cNvPr id="278532" name="Rectangle 4">
            <a:extLst>
              <a:ext uri="{FF2B5EF4-FFF2-40B4-BE49-F238E27FC236}">
                <a16:creationId xmlns:a16="http://schemas.microsoft.com/office/drawing/2014/main" id="{FAFAC95F-0F17-4DFB-A9F6-45E8A7F3D2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08925" y="6508750"/>
            <a:ext cx="1063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Page </a:t>
            </a:r>
            <a:fld id="{45082A39-1063-4E25-A8A5-7BDA7114CF0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58543E-7522-41CC-A762-2F2CE05D0B7E}"/>
              </a:ext>
            </a:extLst>
          </p:cNvPr>
          <p:cNvSpPr>
            <a:spLocks noChangeArrowheads="1"/>
          </p:cNvSpPr>
          <p:nvPr/>
        </p:nvSpPr>
        <p:spPr bwMode="blackGray">
          <a:xfrm>
            <a:off x="0" y="1246188"/>
            <a:ext cx="9144000" cy="109537"/>
          </a:xfrm>
          <a:prstGeom prst="rect">
            <a:avLst/>
          </a:prstGeom>
          <a:solidFill>
            <a:srgbClr val="AD1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5126" name="Picture 8">
            <a:extLst>
              <a:ext uri="{FF2B5EF4-FFF2-40B4-BE49-F238E27FC236}">
                <a16:creationId xmlns:a16="http://schemas.microsoft.com/office/drawing/2014/main" id="{A612034B-CB6A-4F5C-8C59-0A908A94A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76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010" r:id="rId1"/>
    <p:sldLayoutId id="2147490995" r:id="rId2"/>
    <p:sldLayoutId id="2147490996" r:id="rId3"/>
    <p:sldLayoutId id="2147490997" r:id="rId4"/>
    <p:sldLayoutId id="2147490998" r:id="rId5"/>
    <p:sldLayoutId id="2147490999" r:id="rId6"/>
    <p:sldLayoutId id="2147491000" r:id="rId7"/>
    <p:sldLayoutId id="2147491001" r:id="rId8"/>
    <p:sldLayoutId id="2147491002" r:id="rId9"/>
    <p:sldLayoutId id="2147491003" r:id="rId10"/>
    <p:sldLayoutId id="2147491004" r:id="rId11"/>
    <p:sldLayoutId id="2147491005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AD181C"/>
        </a:buClr>
        <a:buFont typeface="Wingdings" panose="05000000000000000000" pitchFamily="2" charset="2"/>
        <a:buChar char="§"/>
        <a:defRPr sz="1600"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Symbol" panose="05050102010706020507" pitchFamily="18" charset="2"/>
        <a:buChar char="-"/>
        <a:defRPr sz="16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-"/>
        <a:defRPr sz="14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b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defRPr b="1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defRPr b="1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defRPr b="1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nergy.2020.117473" TargetMode="External"/><Relationship Id="rId2" Type="http://schemas.openxmlformats.org/officeDocument/2006/relationships/hyperlink" Target="https://doi.org/10.1016/j.ijhydene.2020.03.122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i.org/10.1002/fuce.20180017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623F974-A9A1-4011-946D-DDF0444C98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-1588" y="2276475"/>
            <a:ext cx="9144001" cy="187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en-GB" altLang="de-DE" sz="3200" b="1">
                <a:solidFill>
                  <a:srgbClr val="CC3300"/>
                </a:solidFill>
                <a:latin typeface="Arial" panose="020B0604020202020204" pitchFamily="34" charset="0"/>
              </a:rPr>
            </a:br>
            <a:r>
              <a:rPr lang="en-GB" altLang="de-DE" sz="3600" b="1">
                <a:solidFill>
                  <a:srgbClr val="C00000"/>
                </a:solidFill>
                <a:latin typeface="Arial" panose="020B0604020202020204" pitchFamily="34" charset="0"/>
              </a:rPr>
              <a:t>Prospects for green hydrogen in the transport sector</a:t>
            </a:r>
            <a:endParaRPr lang="en-GB" altLang="de-DE" sz="28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F818CD7-05FC-4587-A6D3-6EC8FB61F8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2875" y="5229225"/>
            <a:ext cx="8856663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DCDCC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de-DE" altLang="de-DE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Amela Ajanovic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Economics Group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Vienna University of Technology</a:t>
            </a:r>
          </a:p>
          <a:p>
            <a:pPr algn="l" eaLnBrk="1" hangingPunct="1">
              <a:lnSpc>
                <a:spcPct val="90000"/>
              </a:lnSpc>
            </a:pPr>
            <a:endParaRPr lang="de-DE" altLang="de-DE" sz="2000">
              <a:solidFill>
                <a:schemeClr val="accent2"/>
              </a:solidFill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50F431FB-EBBD-4B10-8103-48720EAB7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08725"/>
            <a:ext cx="8640763" cy="3079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1400" b="1" i="1">
                <a:solidFill>
                  <a:srgbClr val="CC3300"/>
                </a:solidFill>
              </a:rPr>
              <a:t>IEWT, Vienna, 2021</a:t>
            </a:r>
            <a:endParaRPr lang="en-GB" altLang="de-DE" sz="1400" b="1" i="1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0DFC222A-141D-4CC8-8005-F8A36628E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5" y="188913"/>
            <a:ext cx="4159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2800" b="1" i="1">
                <a:solidFill>
                  <a:srgbClr val="C00000"/>
                </a:solidFill>
                <a:cs typeface="Arial" panose="020B0604020202020204" pitchFamily="34" charset="0"/>
              </a:rPr>
              <a:t>Emissions of hydrogen</a:t>
            </a:r>
          </a:p>
        </p:txBody>
      </p:sp>
      <p:grpSp>
        <p:nvGrpSpPr>
          <p:cNvPr id="23555" name="Gruppieren 3">
            <a:extLst>
              <a:ext uri="{FF2B5EF4-FFF2-40B4-BE49-F238E27FC236}">
                <a16:creationId xmlns:a16="http://schemas.microsoft.com/office/drawing/2014/main" id="{C4D08D30-F594-4182-9294-1172C0E13617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557338"/>
            <a:ext cx="7632700" cy="4608512"/>
            <a:chOff x="1092200" y="1844675"/>
            <a:chExt cx="7008192" cy="4211638"/>
          </a:xfrm>
        </p:grpSpPr>
        <p:pic>
          <p:nvPicPr>
            <p:cNvPr id="23557" name="Grafik 1">
              <a:extLst>
                <a:ext uri="{FF2B5EF4-FFF2-40B4-BE49-F238E27FC236}">
                  <a16:creationId xmlns:a16="http://schemas.microsoft.com/office/drawing/2014/main" id="{BE144DFB-4C88-4863-845C-4A16C879E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200" y="1844675"/>
              <a:ext cx="6959600" cy="421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Textfeld 1">
              <a:extLst>
                <a:ext uri="{FF2B5EF4-FFF2-40B4-BE49-F238E27FC236}">
                  <a16:creationId xmlns:a16="http://schemas.microsoft.com/office/drawing/2014/main" id="{5580EF58-34E7-45F6-9743-5CA1A1253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080" y="5661248"/>
              <a:ext cx="98135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de-DE" sz="1400"/>
                <a:t>Green H2</a:t>
              </a:r>
            </a:p>
          </p:txBody>
        </p:sp>
        <p:sp>
          <p:nvSpPr>
            <p:cNvPr id="23559" name="Textfeld 4">
              <a:extLst>
                <a:ext uri="{FF2B5EF4-FFF2-40B4-BE49-F238E27FC236}">
                  <a16:creationId xmlns:a16="http://schemas.microsoft.com/office/drawing/2014/main" id="{7B5E705C-928E-45B5-BB6A-146A9267D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912" y="5661248"/>
              <a:ext cx="93610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de-DE" sz="1400"/>
                <a:t>Blue H2</a:t>
              </a:r>
            </a:p>
          </p:txBody>
        </p:sp>
        <p:sp>
          <p:nvSpPr>
            <p:cNvPr id="23560" name="Textfeld 5">
              <a:extLst>
                <a:ext uri="{FF2B5EF4-FFF2-40B4-BE49-F238E27FC236}">
                  <a16:creationId xmlns:a16="http://schemas.microsoft.com/office/drawing/2014/main" id="{30CDB308-5493-4D72-ADC2-BFFC65F07C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752" y="5661247"/>
              <a:ext cx="85151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de-DE" sz="1400"/>
                <a:t>Grey H2</a:t>
              </a:r>
            </a:p>
          </p:txBody>
        </p:sp>
        <p:sp>
          <p:nvSpPr>
            <p:cNvPr id="23561" name="Textfeld 7">
              <a:extLst>
                <a:ext uri="{FF2B5EF4-FFF2-40B4-BE49-F238E27FC236}">
                  <a16:creationId xmlns:a16="http://schemas.microsoft.com/office/drawing/2014/main" id="{D59D268B-E041-4DF3-B64E-F4A47DD21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6216" y="5654483"/>
              <a:ext cx="158417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de-DE" sz="1400"/>
                <a:t>Electrolysis H2</a:t>
              </a:r>
            </a:p>
          </p:txBody>
        </p:sp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884E52D9-009A-45D6-B842-1E3625747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484313"/>
            <a:ext cx="1800225" cy="48244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de-DE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>
            <a:extLst>
              <a:ext uri="{FF2B5EF4-FFF2-40B4-BE49-F238E27FC236}">
                <a16:creationId xmlns:a16="http://schemas.microsoft.com/office/drawing/2014/main" id="{56A7D985-2080-4F00-8C0F-D5203AF83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88913"/>
            <a:ext cx="6553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2800" b="1" i="1">
                <a:solidFill>
                  <a:srgbClr val="C00000"/>
                </a:solidFill>
                <a:cs typeface="Arial" panose="020B0604020202020204" pitchFamily="34" charset="0"/>
              </a:rPr>
              <a:t>FCV</a:t>
            </a:r>
          </a:p>
        </p:txBody>
      </p:sp>
      <p:pic>
        <p:nvPicPr>
          <p:cNvPr id="24579" name="Grafik 1">
            <a:extLst>
              <a:ext uri="{FF2B5EF4-FFF2-40B4-BE49-F238E27FC236}">
                <a16:creationId xmlns:a16="http://schemas.microsoft.com/office/drawing/2014/main" id="{515AA2AB-9FA7-45A4-B97A-DF2CB23B5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66230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Grafik 2">
            <a:extLst>
              <a:ext uri="{FF2B5EF4-FFF2-40B4-BE49-F238E27FC236}">
                <a16:creationId xmlns:a16="http://schemas.microsoft.com/office/drawing/2014/main" id="{3A74BF2F-3038-4C3C-94AC-3F341A806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44450"/>
            <a:ext cx="3683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05185A6-5313-4998-AA02-656188B79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assessment</a:t>
            </a:r>
            <a:endParaRPr lang="de-DE" altLang="de-DE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E21E97D-3DD0-4B87-B019-86D006BA0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25604" name="Rectangle 9">
            <a:extLst>
              <a:ext uri="{FF2B5EF4-FFF2-40B4-BE49-F238E27FC236}">
                <a16:creationId xmlns:a16="http://schemas.microsoft.com/office/drawing/2014/main" id="{885BD113-6844-4E99-8B20-A78697869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25605" name="Rectangle 10">
            <a:extLst>
              <a:ext uri="{FF2B5EF4-FFF2-40B4-BE49-F238E27FC236}">
                <a16:creationId xmlns:a16="http://schemas.microsoft.com/office/drawing/2014/main" id="{925E7584-505E-4FFF-B570-F17FE3E0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25606" name="Rectangle 13">
            <a:extLst>
              <a:ext uri="{FF2B5EF4-FFF2-40B4-BE49-F238E27FC236}">
                <a16:creationId xmlns:a16="http://schemas.microsoft.com/office/drawing/2014/main" id="{1213FDD2-C21D-42E7-9757-7D94D565D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AT" altLang="de-DE">
              <a:solidFill>
                <a:srgbClr val="000000"/>
              </a:solidFill>
            </a:endParaRPr>
          </a:p>
        </p:txBody>
      </p:sp>
      <p:graphicFrame>
        <p:nvGraphicFramePr>
          <p:cNvPr id="25607" name="Object 12">
            <a:extLst>
              <a:ext uri="{FF2B5EF4-FFF2-40B4-BE49-F238E27FC236}">
                <a16:creationId xmlns:a16="http://schemas.microsoft.com/office/drawing/2014/main" id="{DA649817-747E-4C82-A7D6-A287F3ADB3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1844675"/>
          <a:ext cx="347345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3" imgW="1841500" imgH="393700" progId="Equation.3">
                  <p:embed/>
                </p:oleObj>
              </mc:Choice>
              <mc:Fallback>
                <p:oleObj name="Equation" r:id="rId3" imgW="1841500" imgH="393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844675"/>
                        <a:ext cx="347345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14">
            <a:extLst>
              <a:ext uri="{FF2B5EF4-FFF2-40B4-BE49-F238E27FC236}">
                <a16:creationId xmlns:a16="http://schemas.microsoft.com/office/drawing/2014/main" id="{6FCE4402-D4D7-4488-B0DF-B04FA8D5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2133600"/>
            <a:ext cx="22923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000000"/>
                </a:solidFill>
              </a:rPr>
              <a:t>  </a:t>
            </a:r>
            <a:r>
              <a:rPr lang="en-GB" altLang="de-DE" sz="1600">
                <a:solidFill>
                  <a:srgbClr val="000000"/>
                </a:solidFill>
              </a:rPr>
              <a:t>[€/100 km driven]      </a:t>
            </a:r>
            <a:r>
              <a:rPr lang="de-AT" altLang="de-DE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09" name="Rectangle 17">
            <a:extLst>
              <a:ext uri="{FF2B5EF4-FFF2-40B4-BE49-F238E27FC236}">
                <a16:creationId xmlns:a16="http://schemas.microsoft.com/office/drawing/2014/main" id="{530B0327-FE1B-4F3E-9BFA-4A89FEBA0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1196975"/>
            <a:ext cx="44878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sz="1600">
                <a:solidFill>
                  <a:srgbClr val="000000"/>
                </a:solidFill>
              </a:rPr>
              <a:t>The costs per km driven C</a:t>
            </a:r>
            <a:r>
              <a:rPr lang="en-US" altLang="de-DE" sz="1600" baseline="-25000">
                <a:solidFill>
                  <a:srgbClr val="000000"/>
                </a:solidFill>
              </a:rPr>
              <a:t>km</a:t>
            </a:r>
            <a:r>
              <a:rPr lang="en-GB" altLang="de-DE" sz="1600">
                <a:solidFill>
                  <a:srgbClr val="000000"/>
                </a:solidFill>
              </a:rPr>
              <a:t> are calculated as: </a:t>
            </a:r>
          </a:p>
        </p:txBody>
      </p:sp>
      <p:sp>
        <p:nvSpPr>
          <p:cNvPr id="25610" name="Rectangle 20">
            <a:extLst>
              <a:ext uri="{FF2B5EF4-FFF2-40B4-BE49-F238E27FC236}">
                <a16:creationId xmlns:a16="http://schemas.microsoft.com/office/drawing/2014/main" id="{CE08EA40-CBE7-4AEE-AE9C-6414367E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25611" name="Rectangle 21">
            <a:extLst>
              <a:ext uri="{FF2B5EF4-FFF2-40B4-BE49-F238E27FC236}">
                <a16:creationId xmlns:a16="http://schemas.microsoft.com/office/drawing/2014/main" id="{52021C95-D4E4-43F0-9AE2-AB2B7F14E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25612" name="Rectangle 22">
            <a:extLst>
              <a:ext uri="{FF2B5EF4-FFF2-40B4-BE49-F238E27FC236}">
                <a16:creationId xmlns:a16="http://schemas.microsoft.com/office/drawing/2014/main" id="{5CB43D19-F5A2-4044-8543-B742E6C53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2859088"/>
            <a:ext cx="6234113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sz="1400">
                <a:solidFill>
                  <a:srgbClr val="000000"/>
                </a:solidFill>
              </a:rPr>
              <a:t>IC……investment costs [€/car]	</a:t>
            </a:r>
            <a:endParaRPr lang="de-AT" altLang="de-DE" sz="1400">
              <a:solidFill>
                <a:srgbClr val="000000"/>
              </a:solidFill>
            </a:endParaRPr>
          </a:p>
          <a:p>
            <a:pPr eaLnBrk="1" hangingPunct="1"/>
            <a:r>
              <a:rPr lang="en-GB" altLang="de-DE" sz="1400">
                <a:solidFill>
                  <a:srgbClr val="000000"/>
                </a:solidFill>
              </a:rPr>
              <a:t>α……..capital recovery factor</a:t>
            </a:r>
            <a:endParaRPr lang="de-AT" altLang="de-DE" sz="1400">
              <a:solidFill>
                <a:srgbClr val="000000"/>
              </a:solidFill>
            </a:endParaRPr>
          </a:p>
          <a:p>
            <a:pPr eaLnBrk="1" hangingPunct="1"/>
            <a:r>
              <a:rPr lang="en-GB" altLang="de-DE" sz="1400">
                <a:solidFill>
                  <a:srgbClr val="000000"/>
                </a:solidFill>
              </a:rPr>
              <a:t>skm…..specific km driven per car per year [km/(car.yr)]</a:t>
            </a:r>
            <a:endParaRPr lang="de-AT" altLang="de-DE" sz="1400">
              <a:solidFill>
                <a:srgbClr val="000000"/>
              </a:solidFill>
            </a:endParaRPr>
          </a:p>
          <a:p>
            <a:pPr eaLnBrk="1" hangingPunct="1"/>
            <a:r>
              <a:rPr lang="en-GB" altLang="de-DE" sz="1400">
                <a:solidFill>
                  <a:srgbClr val="000000"/>
                </a:solidFill>
              </a:rPr>
              <a:t>Pf….….fuel price incl. taxes [€/litre]</a:t>
            </a:r>
            <a:endParaRPr lang="de-AT" altLang="de-DE" sz="1400">
              <a:solidFill>
                <a:srgbClr val="000000"/>
              </a:solidFill>
            </a:endParaRPr>
          </a:p>
          <a:p>
            <a:pPr eaLnBrk="1" hangingPunct="1"/>
            <a:r>
              <a:rPr lang="en-GB" altLang="de-DE" sz="1400">
                <a:solidFill>
                  <a:srgbClr val="000000"/>
                </a:solidFill>
              </a:rPr>
              <a:t>C</a:t>
            </a:r>
            <a:r>
              <a:rPr lang="en-GB" altLang="de-DE" sz="1400" baseline="-25000">
                <a:solidFill>
                  <a:srgbClr val="000000"/>
                </a:solidFill>
              </a:rPr>
              <a:t>O&amp;M</a:t>
            </a:r>
            <a:r>
              <a:rPr lang="en-GB" altLang="de-DE" sz="1400">
                <a:solidFill>
                  <a:srgbClr val="000000"/>
                </a:solidFill>
              </a:rPr>
              <a:t>…operating and maintenance costs</a:t>
            </a:r>
            <a:endParaRPr lang="de-AT" altLang="de-DE" sz="1400">
              <a:solidFill>
                <a:srgbClr val="000000"/>
              </a:solidFill>
            </a:endParaRPr>
          </a:p>
          <a:p>
            <a:pPr eaLnBrk="1" hangingPunct="1"/>
            <a:r>
              <a:rPr lang="en-GB" altLang="de-DE" sz="1400">
                <a:solidFill>
                  <a:srgbClr val="000000"/>
                </a:solidFill>
              </a:rPr>
              <a:t>FI……..fuel/energy intensity [litre/100 km; kWh/100 km]</a:t>
            </a:r>
          </a:p>
        </p:txBody>
      </p:sp>
      <p:sp>
        <p:nvSpPr>
          <p:cNvPr id="25613" name="Rechteck 1">
            <a:extLst>
              <a:ext uri="{FF2B5EF4-FFF2-40B4-BE49-F238E27FC236}">
                <a16:creationId xmlns:a16="http://schemas.microsoft.com/office/drawing/2014/main" id="{FF6AB0E5-CFC4-46E3-9320-497D68A6E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4922838"/>
            <a:ext cx="83883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</a:rPr>
              <a:t>A capital recovery factor (</a:t>
            </a:r>
            <a:r>
              <a:rPr lang="el-GR" altLang="en-US" sz="1600">
                <a:solidFill>
                  <a:srgbClr val="000000"/>
                </a:solidFill>
              </a:rPr>
              <a:t>α</a:t>
            </a:r>
            <a:r>
              <a:rPr lang="en-US" altLang="en-US" sz="1600">
                <a:solidFill>
                  <a:srgbClr val="000000"/>
                </a:solidFill>
              </a:rPr>
              <a:t>) is the ratio of a constant annuity to the present value of receiving that annuity for a given length of time. Using an interest rate (z), the capital recovery factor is: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                                                      </a:t>
            </a:r>
          </a:p>
          <a:p>
            <a:pPr eaLnBrk="1" hangingPunct="1"/>
            <a:endParaRPr lang="en-US" altLang="en-US">
              <a:solidFill>
                <a:srgbClr val="000000"/>
              </a:solidFill>
            </a:endParaRPr>
          </a:p>
          <a:p>
            <a:pPr eaLnBrk="1" hangingPunct="1"/>
            <a:endParaRPr lang="en-US" altLang="en-US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</a:rPr>
              <a:t>n…..the number of annuities received.</a:t>
            </a:r>
          </a:p>
        </p:txBody>
      </p:sp>
      <p:pic>
        <p:nvPicPr>
          <p:cNvPr id="25614" name="Picture 14">
            <a:extLst>
              <a:ext uri="{FF2B5EF4-FFF2-40B4-BE49-F238E27FC236}">
                <a16:creationId xmlns:a16="http://schemas.microsoft.com/office/drawing/2014/main" id="{1B3C967C-8259-410E-8405-8808607FE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45125"/>
            <a:ext cx="18129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15" name="Rectangle 17">
            <a:extLst>
              <a:ext uri="{FF2B5EF4-FFF2-40B4-BE49-F238E27FC236}">
                <a16:creationId xmlns:a16="http://schemas.microsoft.com/office/drawing/2014/main" id="{BC7AE871-5D47-4B9F-93FC-486E75E7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AT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rafik 1">
            <a:extLst>
              <a:ext uri="{FF2B5EF4-FFF2-40B4-BE49-F238E27FC236}">
                <a16:creationId xmlns:a16="http://schemas.microsoft.com/office/drawing/2014/main" id="{443F8902-FBC2-4241-920F-35F996C9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68450"/>
            <a:ext cx="781367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>
            <a:extLst>
              <a:ext uri="{FF2B5EF4-FFF2-40B4-BE49-F238E27FC236}">
                <a16:creationId xmlns:a16="http://schemas.microsoft.com/office/drawing/2014/main" id="{50B5E883-46D9-473C-9784-666F5E525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17488"/>
            <a:ext cx="57610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800" b="1" i="1">
                <a:solidFill>
                  <a:srgbClr val="C00000"/>
                </a:solidFill>
                <a:cs typeface="Arial" panose="020B0604020202020204" pitchFamily="34" charset="0"/>
              </a:rPr>
              <a:t>Economic aspects</a:t>
            </a:r>
            <a:endParaRPr lang="en-GB" altLang="de-DE" sz="2800" b="1" i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97C7FE7A-E304-41D7-A589-010FC81A6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4B7B230A-7349-4E57-BCB2-B94DFD278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700213"/>
            <a:ext cx="6553200" cy="6477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AT" altLang="de-DE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27530B3-F5C6-4175-8355-ADD7AC69D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175"/>
            <a:ext cx="66246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2800" b="1" i="1">
                <a:solidFill>
                  <a:srgbClr val="C00000"/>
                </a:solidFill>
                <a:cs typeface="Arial" panose="020B0604020202020204" pitchFamily="34" charset="0"/>
              </a:rPr>
              <a:t>Scenario for development of investment costs 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72CCAE6-9BB7-43B0-B8A9-9B20758F4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AT" altLang="de-DE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49F2EED9-F0EF-4C71-AF3F-B757C145D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7356475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Rectangle 3">
            <a:extLst>
              <a:ext uri="{FF2B5EF4-FFF2-40B4-BE49-F238E27FC236}">
                <a16:creationId xmlns:a16="http://schemas.microsoft.com/office/drawing/2014/main" id="{5BA429F2-0F7A-49D4-ABBD-CAE0E437F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05038"/>
            <a:ext cx="17748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(Power: 80 kW)</a:t>
            </a:r>
            <a:endParaRPr lang="de-AT" altLang="de-DE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" name="Textfeld 2">
            <a:extLst>
              <a:ext uri="{FF2B5EF4-FFF2-40B4-BE49-F238E27FC236}">
                <a16:creationId xmlns:a16="http://schemas.microsoft.com/office/drawing/2014/main" id="{B9283798-D5A7-45D8-B266-990E10B70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633663"/>
            <a:ext cx="817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2400" b="1">
                <a:solidFill>
                  <a:srgbClr val="00B050"/>
                </a:solidFill>
                <a:latin typeface="Times New Roman" panose="02020603050405020304" pitchFamily="18" charset="0"/>
              </a:rPr>
              <a:t>FCV</a:t>
            </a:r>
          </a:p>
        </p:txBody>
      </p:sp>
      <p:sp>
        <p:nvSpPr>
          <p:cNvPr id="27655" name="Textfeld 9">
            <a:extLst>
              <a:ext uri="{FF2B5EF4-FFF2-40B4-BE49-F238E27FC236}">
                <a16:creationId xmlns:a16="http://schemas.microsoft.com/office/drawing/2014/main" id="{FEAD2266-C521-4BBC-BE08-21A97E884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3933825"/>
            <a:ext cx="817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2400" b="1">
                <a:solidFill>
                  <a:srgbClr val="0070C0"/>
                </a:solidFill>
                <a:latin typeface="Times New Roman" panose="02020603050405020304" pitchFamily="18" charset="0"/>
              </a:rPr>
              <a:t>BEV</a:t>
            </a:r>
          </a:p>
        </p:txBody>
      </p:sp>
      <p:sp>
        <p:nvSpPr>
          <p:cNvPr id="27656" name="Ellipse 2">
            <a:extLst>
              <a:ext uri="{FF2B5EF4-FFF2-40B4-BE49-F238E27FC236}">
                <a16:creationId xmlns:a16="http://schemas.microsoft.com/office/drawing/2014/main" id="{291AF48B-63AD-413B-9DDF-BAEC3F704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276475"/>
            <a:ext cx="492125" cy="29527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AT" altLang="de-DE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F7AF0FF-D523-4A32-8C7C-1744820AA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4329113"/>
            <a:ext cx="360363" cy="9715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AT" altLang="de-DE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A1C51842-E01E-4E38-811A-CC05094052D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19475" y="4076700"/>
            <a:ext cx="0" cy="1296988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6">
            <a:extLst>
              <a:ext uri="{FF2B5EF4-FFF2-40B4-BE49-F238E27FC236}">
                <a16:creationId xmlns:a16="http://schemas.microsoft.com/office/drawing/2014/main" id="{CC1F103B-F66A-4A20-BD6E-1553156BF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4538" y="11588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defRPr/>
            </a:pPr>
            <a:r>
              <a:rPr lang="de-DE" altLang="de-DE" sz="2800" b="1" i="1" kern="1200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FCVs </a:t>
            </a:r>
            <a:r>
              <a:rPr lang="de-DE" altLang="de-DE" sz="2800" b="1" i="1" kern="1200" dirty="0" err="1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vs</a:t>
            </a:r>
            <a:r>
              <a:rPr lang="de-DE" altLang="de-DE" sz="2800" b="1" i="1" kern="1200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 BEVs</a:t>
            </a: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48F83585-AE03-436D-ADC7-E7973901F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41413"/>
            <a:ext cx="37353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de-DE">
                <a:solidFill>
                  <a:srgbClr val="000000"/>
                </a:solidFill>
              </a:rPr>
              <a:t>Costs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de-DE">
                <a:solidFill>
                  <a:srgbClr val="000000"/>
                </a:solidFill>
              </a:rPr>
              <a:t>Infrastructure  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de-DE">
                <a:solidFill>
                  <a:srgbClr val="000000"/>
                </a:solidFill>
              </a:rPr>
              <a:t>Fuel efficiency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de-DE"/>
              <a:t>Refuelling time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de-DE"/>
              <a:t>Driving range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de-DE"/>
              <a:t>Weight of energy storage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de-DE"/>
              <a:t>Environmental benefits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A595A2-F400-455B-8A35-B551DD82C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89363"/>
            <a:ext cx="6791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id="{E1214086-B214-41E2-99AA-13D5E55530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defRPr/>
            </a:pPr>
            <a:r>
              <a:rPr lang="en-GB" altLang="de-DE" sz="2800" b="1" i="1" kern="1200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Applications of hydrogen fuel cells</a:t>
            </a:r>
          </a:p>
        </p:txBody>
      </p:sp>
      <p:pic>
        <p:nvPicPr>
          <p:cNvPr id="29699" name="Grafik 1">
            <a:extLst>
              <a:ext uri="{FF2B5EF4-FFF2-40B4-BE49-F238E27FC236}">
                <a16:creationId xmlns:a16="http://schemas.microsoft.com/office/drawing/2014/main" id="{5D201636-E9F5-42DC-B1ED-C9CC1F14B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1196975"/>
            <a:ext cx="28495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Grafik 2">
            <a:extLst>
              <a:ext uri="{FF2B5EF4-FFF2-40B4-BE49-F238E27FC236}">
                <a16:creationId xmlns:a16="http://schemas.microsoft.com/office/drawing/2014/main" id="{12F172EA-4CA5-44DF-AF6E-1AF4E7231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3006725"/>
            <a:ext cx="301466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Grafik 3">
            <a:extLst>
              <a:ext uri="{FF2B5EF4-FFF2-40B4-BE49-F238E27FC236}">
                <a16:creationId xmlns:a16="http://schemas.microsoft.com/office/drawing/2014/main" id="{1A0D85AB-EF31-4E6A-AA6A-6047963C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852738"/>
            <a:ext cx="518477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Grafik 5">
            <a:extLst>
              <a:ext uri="{FF2B5EF4-FFF2-40B4-BE49-F238E27FC236}">
                <a16:creationId xmlns:a16="http://schemas.microsoft.com/office/drawing/2014/main" id="{EE2B6CE7-7C6B-4DED-9B61-A7C0144B7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162050"/>
            <a:ext cx="500221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Grafik 8">
            <a:extLst>
              <a:ext uri="{FF2B5EF4-FFF2-40B4-BE49-F238E27FC236}">
                <a16:creationId xmlns:a16="http://schemas.microsoft.com/office/drawing/2014/main" id="{9AE21607-83B3-4822-AB9A-E897435BF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5229225"/>
            <a:ext cx="29035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Grafik 9">
            <a:extLst>
              <a:ext uri="{FF2B5EF4-FFF2-40B4-BE49-F238E27FC236}">
                <a16:creationId xmlns:a16="http://schemas.microsoft.com/office/drawing/2014/main" id="{185356DE-C1BB-47DB-8A0C-391AD90A67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967288"/>
            <a:ext cx="375126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Grafik 2">
            <a:extLst>
              <a:ext uri="{FF2B5EF4-FFF2-40B4-BE49-F238E27FC236}">
                <a16:creationId xmlns:a16="http://schemas.microsoft.com/office/drawing/2014/main" id="{F7AA43D6-6C1C-4BBF-901D-1285D548E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1484313"/>
            <a:ext cx="5680075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hteck 1">
            <a:extLst>
              <a:ext uri="{FF2B5EF4-FFF2-40B4-BE49-F238E27FC236}">
                <a16:creationId xmlns:a16="http://schemas.microsoft.com/office/drawing/2014/main" id="{DB8AD293-DB38-4CEA-A9DF-EA285D852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15888"/>
            <a:ext cx="662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de-DE" sz="2800" b="1" i="1">
                <a:solidFill>
                  <a:srgbClr val="C00000"/>
                </a:solidFill>
                <a:cs typeface="Arial" panose="020B0604020202020204" pitchFamily="34" charset="0"/>
              </a:rPr>
              <a:t>Policy framework</a:t>
            </a:r>
            <a:endParaRPr lang="de-AT" altLang="de-DE" sz="2800" b="1" i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CD06071-9148-4354-9BA0-3B0D49172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12700" y="173038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Hydrogen: storage and fuel</a:t>
            </a:r>
            <a:endParaRPr lang="de-DE" altLang="de-DE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E9F4ADB-578A-46E3-A6C8-0D3C19D16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6302375"/>
            <a:ext cx="5808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1600">
                <a:solidFill>
                  <a:srgbClr val="000000"/>
                </a:solidFill>
                <a:cs typeface="Arial" panose="020B0604020202020204" pitchFamily="34" charset="0"/>
              </a:rPr>
              <a:t>Energy supply chains: Storage and/or use of RES for mobility </a:t>
            </a:r>
            <a:endParaRPr lang="de-AT" altLang="de-DE" sz="16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1A1082D7-6251-478D-8CE8-34C9BC377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063750"/>
            <a:ext cx="11176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915B3E0-44AE-4C43-8DC2-8229F42C4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082800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9BA99585-F550-4ED1-AADC-589E365755AC}"/>
              </a:ext>
            </a:extLst>
          </p:cNvPr>
          <p:cNvSpPr txBox="1"/>
          <p:nvPr/>
        </p:nvSpPr>
        <p:spPr>
          <a:xfrm>
            <a:off x="2498725" y="2855913"/>
            <a:ext cx="1296988" cy="3683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prstClr val="black"/>
                </a:solidFill>
                <a:latin typeface="Calibri"/>
              </a:rPr>
              <a:t>Electrolyser</a:t>
            </a:r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C1F45AC7-8C10-4C1C-805C-C5AEB9D9C207}"/>
              </a:ext>
            </a:extLst>
          </p:cNvPr>
          <p:cNvSpPr/>
          <p:nvPr/>
        </p:nvSpPr>
        <p:spPr>
          <a:xfrm rot="5400000">
            <a:off x="4368006" y="2755107"/>
            <a:ext cx="504825" cy="569912"/>
          </a:xfrm>
          <a:prstGeom prst="trapezoid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CEF220C2-856A-4D91-B123-6D409B8B5BA9}"/>
              </a:ext>
            </a:extLst>
          </p:cNvPr>
          <p:cNvSpPr/>
          <p:nvPr/>
        </p:nvSpPr>
        <p:spPr>
          <a:xfrm rot="16200000">
            <a:off x="5653881" y="2755107"/>
            <a:ext cx="695325" cy="623888"/>
          </a:xfrm>
          <a:prstGeom prst="trapezoid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2691BC3-E95E-42E0-9D10-C6773C4A8F47}"/>
              </a:ext>
            </a:extLst>
          </p:cNvPr>
          <p:cNvSpPr/>
          <p:nvPr/>
        </p:nvSpPr>
        <p:spPr>
          <a:xfrm>
            <a:off x="6705600" y="2855913"/>
            <a:ext cx="574675" cy="43656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kern="0" dirty="0">
                <a:solidFill>
                  <a:prstClr val="white"/>
                </a:solidFill>
                <a:latin typeface="Calibri"/>
              </a:rPr>
              <a:t>G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05649A64-1ABA-4BBE-8D5C-C3ECE5582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2182813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47757217-34DC-4E53-9225-743F99991E1D}"/>
              </a:ext>
            </a:extLst>
          </p:cNvPr>
          <p:cNvCxnSpPr>
            <a:cxnSpLocks noChangeShapeType="1"/>
            <a:endCxn id="15" idx="1"/>
          </p:cNvCxnSpPr>
          <p:nvPr/>
        </p:nvCxnSpPr>
        <p:spPr bwMode="auto">
          <a:xfrm>
            <a:off x="1881188" y="3040063"/>
            <a:ext cx="617537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DA01A1A7-3914-4E50-AE6A-28F1B009A429}"/>
              </a:ext>
            </a:extLst>
          </p:cNvPr>
          <p:cNvSpPr txBox="1"/>
          <p:nvPr/>
        </p:nvSpPr>
        <p:spPr>
          <a:xfrm>
            <a:off x="1700213" y="2738438"/>
            <a:ext cx="7985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Electricity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24E9E2A2-0EA3-462A-8E53-1A24D478D9EC}"/>
              </a:ext>
            </a:extLst>
          </p:cNvPr>
          <p:cNvCxnSpPr>
            <a:cxnSpLocks noChangeShapeType="1"/>
            <a:stCxn id="15" idx="3"/>
            <a:endCxn id="16" idx="2"/>
          </p:cNvCxnSpPr>
          <p:nvPr/>
        </p:nvCxnSpPr>
        <p:spPr bwMode="auto">
          <a:xfrm>
            <a:off x="3795713" y="3040063"/>
            <a:ext cx="539750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D9F458C1-B7B8-4C70-A7EA-648C71887243}"/>
              </a:ext>
            </a:extLst>
          </p:cNvPr>
          <p:cNvSpPr txBox="1"/>
          <p:nvPr/>
        </p:nvSpPr>
        <p:spPr>
          <a:xfrm>
            <a:off x="3898900" y="2692400"/>
            <a:ext cx="3333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sz="1200" kern="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09213E6-EE1C-4C66-AD71-A21CAE8538EF}"/>
              </a:ext>
            </a:extLst>
          </p:cNvPr>
          <p:cNvSpPr txBox="1"/>
          <p:nvPr/>
        </p:nvSpPr>
        <p:spPr>
          <a:xfrm>
            <a:off x="4106863" y="2400300"/>
            <a:ext cx="93662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Compressor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0EE6156-E5F5-47A8-90D3-B1CBB555AFFE}"/>
              </a:ext>
            </a:extLst>
          </p:cNvPr>
          <p:cNvSpPr txBox="1"/>
          <p:nvPr/>
        </p:nvSpPr>
        <p:spPr>
          <a:xfrm>
            <a:off x="5416550" y="2397125"/>
            <a:ext cx="11699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Combined</a:t>
            </a:r>
            <a:r>
              <a:rPr lang="de-AT" sz="12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cycle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010060B-00C5-4362-BBC2-9BBE23B63ADA}"/>
              </a:ext>
            </a:extLst>
          </p:cNvPr>
          <p:cNvSpPr txBox="1"/>
          <p:nvPr/>
        </p:nvSpPr>
        <p:spPr>
          <a:xfrm>
            <a:off x="7029450" y="2647950"/>
            <a:ext cx="800100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Electricity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E24622DD-9DA6-4872-8C17-9A30C379FC20}"/>
              </a:ext>
            </a:extLst>
          </p:cNvPr>
          <p:cNvCxnSpPr>
            <a:cxnSpLocks noChangeShapeType="1"/>
            <a:stCxn id="18" idx="6"/>
          </p:cNvCxnSpPr>
          <p:nvPr/>
        </p:nvCxnSpPr>
        <p:spPr bwMode="auto">
          <a:xfrm flipV="1">
            <a:off x="7280275" y="3073400"/>
            <a:ext cx="433388" cy="0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F4536443-161C-415B-88AD-B3336D7A7007}"/>
              </a:ext>
            </a:extLst>
          </p:cNvPr>
          <p:cNvSpPr/>
          <p:nvPr/>
        </p:nvSpPr>
        <p:spPr>
          <a:xfrm>
            <a:off x="4360863" y="3797300"/>
            <a:ext cx="1911350" cy="633413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kern="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de-AT" kern="0" dirty="0">
                <a:solidFill>
                  <a:prstClr val="black"/>
                </a:solidFill>
                <a:latin typeface="Calibri"/>
              </a:rPr>
              <a:t>-Storage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54C8EB3-C42C-4A4B-BF2D-833354AD9DED}"/>
              </a:ext>
            </a:extLst>
          </p:cNvPr>
          <p:cNvCxnSpPr>
            <a:cxnSpLocks noChangeShapeType="1"/>
            <a:stCxn id="16" idx="3"/>
          </p:cNvCxnSpPr>
          <p:nvPr/>
        </p:nvCxnSpPr>
        <p:spPr bwMode="auto">
          <a:xfrm>
            <a:off x="4619625" y="3228975"/>
            <a:ext cx="0" cy="56832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5381279B-174C-4F38-9D1B-2AAA8672B4DD}"/>
              </a:ext>
            </a:extLst>
          </p:cNvPr>
          <p:cNvCxnSpPr>
            <a:cxnSpLocks noChangeShapeType="1"/>
            <a:endCxn id="17" idx="1"/>
          </p:cNvCxnSpPr>
          <p:nvPr/>
        </p:nvCxnSpPr>
        <p:spPr bwMode="auto">
          <a:xfrm flipV="1">
            <a:off x="6000750" y="3336925"/>
            <a:ext cx="0" cy="488950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12D4EF23-3945-42A5-82DE-42FAABA335B1}"/>
              </a:ext>
            </a:extLst>
          </p:cNvPr>
          <p:cNvSpPr txBox="1"/>
          <p:nvPr/>
        </p:nvSpPr>
        <p:spPr>
          <a:xfrm>
            <a:off x="4170363" y="3414713"/>
            <a:ext cx="331787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sz="1200" kern="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C72A634-0430-42F9-8904-A31CEE3B0ECB}"/>
              </a:ext>
            </a:extLst>
          </p:cNvPr>
          <p:cNvSpPr txBox="1"/>
          <p:nvPr/>
        </p:nvSpPr>
        <p:spPr>
          <a:xfrm>
            <a:off x="6107113" y="3459163"/>
            <a:ext cx="3317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sz="1200" kern="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AB3F8292-AE7B-48AD-A551-07912343BA0C}"/>
              </a:ext>
            </a:extLst>
          </p:cNvPr>
          <p:cNvCxnSpPr>
            <a:cxnSpLocks noChangeShapeType="1"/>
            <a:stCxn id="17" idx="2"/>
            <a:endCxn id="18" idx="2"/>
          </p:cNvCxnSpPr>
          <p:nvPr/>
        </p:nvCxnSpPr>
        <p:spPr bwMode="auto">
          <a:xfrm>
            <a:off x="6313488" y="3067050"/>
            <a:ext cx="392112" cy="635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591B8E58-F5ED-4FDF-953F-33C5AE1B51D3}"/>
              </a:ext>
            </a:extLst>
          </p:cNvPr>
          <p:cNvSpPr txBox="1"/>
          <p:nvPr/>
        </p:nvSpPr>
        <p:spPr>
          <a:xfrm>
            <a:off x="2605088" y="2479675"/>
            <a:ext cx="9191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=60-70%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48AC29F-BC3A-415C-9FB0-741B981A4542}"/>
              </a:ext>
            </a:extLst>
          </p:cNvPr>
          <p:cNvSpPr txBox="1"/>
          <p:nvPr/>
        </p:nvSpPr>
        <p:spPr>
          <a:xfrm>
            <a:off x="4133850" y="2160588"/>
            <a:ext cx="7223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 ≈90%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EDBDAED-4C19-43C3-9850-0CA3FB5B3A79}"/>
              </a:ext>
            </a:extLst>
          </p:cNvPr>
          <p:cNvSpPr txBox="1"/>
          <p:nvPr/>
        </p:nvSpPr>
        <p:spPr>
          <a:xfrm>
            <a:off x="6127750" y="2170113"/>
            <a:ext cx="9175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=50-60%</a:t>
            </a:r>
          </a:p>
        </p:txBody>
      </p:sp>
      <p:sp>
        <p:nvSpPr>
          <p:cNvPr id="37" name="Geschweifte Klammer links 36">
            <a:extLst>
              <a:ext uri="{FF2B5EF4-FFF2-40B4-BE49-F238E27FC236}">
                <a16:creationId xmlns:a16="http://schemas.microsoft.com/office/drawing/2014/main" id="{B5063C16-234A-4F39-9610-1EF919C1C8CF}"/>
              </a:ext>
            </a:extLst>
          </p:cNvPr>
          <p:cNvSpPr/>
          <p:nvPr/>
        </p:nvSpPr>
        <p:spPr>
          <a:xfrm rot="16200000" flipH="1">
            <a:off x="4542632" y="-342107"/>
            <a:ext cx="508000" cy="4824413"/>
          </a:xfrm>
          <a:prstGeom prst="leftBrace">
            <a:avLst>
              <a:gd name="adj1" fmla="val 8333"/>
              <a:gd name="adj2" fmla="val 49498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09BC92F5-DEB6-4654-BA22-66BF5BFC7958}"/>
              </a:ext>
            </a:extLst>
          </p:cNvPr>
          <p:cNvSpPr txBox="1"/>
          <p:nvPr/>
        </p:nvSpPr>
        <p:spPr>
          <a:xfrm>
            <a:off x="4335463" y="1509713"/>
            <a:ext cx="919162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=27-38%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D8CA292-4F1A-4CBF-BE05-B31AB03CD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4813300"/>
            <a:ext cx="13033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CFFC40C-7324-495C-9926-DE354FBE04EB}"/>
              </a:ext>
            </a:extLst>
          </p:cNvPr>
          <p:cNvCxnSpPr>
            <a:cxnSpLocks noChangeShapeType="1"/>
            <a:stCxn id="28" idx="2"/>
          </p:cNvCxnSpPr>
          <p:nvPr/>
        </p:nvCxnSpPr>
        <p:spPr bwMode="auto">
          <a:xfrm>
            <a:off x="5316538" y="4430713"/>
            <a:ext cx="0" cy="3190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8" grpId="1" animBg="1"/>
      <p:bldP spid="21" grpId="0"/>
      <p:bldP spid="23" grpId="0"/>
      <p:bldP spid="24" grpId="0"/>
      <p:bldP spid="24" grpId="1"/>
      <p:bldP spid="25" grpId="0"/>
      <p:bldP spid="25" grpId="1"/>
      <p:bldP spid="26" grpId="0"/>
      <p:bldP spid="26" grpId="1"/>
      <p:bldP spid="28" grpId="0" animBg="1"/>
      <p:bldP spid="31" grpId="0"/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37" grpId="0" animBg="1"/>
      <p:bldP spid="37" grpId="1" animBg="1"/>
      <p:bldP spid="38" grpId="0"/>
      <p:bldP spid="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0642CE4-6320-411F-A872-BF742D5BE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Car-oriented mobility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D0011413-656B-455B-AB6B-3DC9B6E73865}"/>
              </a:ext>
            </a:extLst>
          </p:cNvPr>
          <p:cNvGraphicFramePr/>
          <p:nvPr/>
        </p:nvGraphicFramePr>
        <p:xfrm>
          <a:off x="395536" y="1196752"/>
          <a:ext cx="80648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296178-3992-4B50-883C-17AD72BF7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14E900-6903-4359-93A0-9A370FF1A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0E5500-81BE-4F4A-A88B-38FB23377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870D6-3731-4FEE-A039-A7A62B786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FCBA7C-DF98-4FAD-A611-6FA2B8D6F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7E29C-B271-48D9-859E-A8501D986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F08097-E890-4F26-8B5C-0E0EC3989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6A4C06-7151-4850-9A2A-4088AEEAB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65F421-3DE1-4F07-A79D-4E656CD69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815A29-FF0D-4AA8-95F8-655DFCEE1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0DE0C1-FF6B-411F-B0AF-2D043DD96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6EBBC4-44A9-441A-80FE-8FE2C7AA4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85C698E-DBD4-4B79-888E-ABEFED800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1393402-CE31-47F3-BC39-DFC269857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de-DE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de-DE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developments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de-DE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and environmental assessment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de-DE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 and storage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de-DE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1257300" lvl="3" indent="0" eaLnBrk="1" hangingPunct="1">
              <a:buFontTx/>
              <a:buNone/>
            </a:pPr>
            <a:endParaRPr lang="en-US" altLang="de-DE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3" indent="0" eaLnBrk="1" hangingPunct="1">
              <a:buFontTx/>
              <a:buNone/>
            </a:pPr>
            <a:endParaRPr lang="en-US" altLang="de-DE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3A80473-1E4B-4153-B378-14C4EC3E5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Car-oriented mobility</a:t>
            </a:r>
          </a:p>
        </p:txBody>
      </p:sp>
      <p:sp>
        <p:nvSpPr>
          <p:cNvPr id="33795" name="Textfeld 2">
            <a:extLst>
              <a:ext uri="{FF2B5EF4-FFF2-40B4-BE49-F238E27FC236}">
                <a16:creationId xmlns:a16="http://schemas.microsoft.com/office/drawing/2014/main" id="{D9C0B859-EC99-417A-B885-349A623A5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135688"/>
            <a:ext cx="8353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AT" altLang="de-DE" sz="1600">
                <a:solidFill>
                  <a:srgbClr val="000000"/>
                </a:solidFill>
                <a:cs typeface="Arial" panose="020B0604020202020204" pitchFamily="34" charset="0"/>
              </a:rPr>
              <a:t>Car-oriented transport development</a:t>
            </a:r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FFC5F094-E4A3-4567-B184-52255751A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62050"/>
            <a:ext cx="851535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hteck 2">
            <a:extLst>
              <a:ext uri="{FF2B5EF4-FFF2-40B4-BE49-F238E27FC236}">
                <a16:creationId xmlns:a16="http://schemas.microsoft.com/office/drawing/2014/main" id="{85870360-2E62-4CF7-B4A8-ADDE243B0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688" y="6557963"/>
            <a:ext cx="2016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AT" altLang="de-DE" sz="800">
                <a:solidFill>
                  <a:srgbClr val="000000"/>
                </a:solidFill>
                <a:latin typeface="Times New Roman" panose="02020603050405020304" pitchFamily="18" charset="0"/>
              </a:rPr>
              <a:t>https://simotron.files.wordpress.com</a:t>
            </a: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4">
            <a:extLst>
              <a:ext uri="{FF2B5EF4-FFF2-40B4-BE49-F238E27FC236}">
                <a16:creationId xmlns:a16="http://schemas.microsoft.com/office/drawing/2014/main" id="{92749A9A-36A6-47B8-9C2E-F82F33153D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F8E1B1-B826-4101-B337-9CFCF8C5A144}" type="slidenum">
              <a:rPr lang="de-DE" altLang="de-DE" smtClean="0">
                <a:solidFill>
                  <a:srgbClr val="FFFFFF"/>
                </a:solidFill>
                <a:latin typeface="Verdana" panose="020B0604030504040204" pitchFamily="34" charset="0"/>
              </a:rPr>
              <a:pPr/>
              <a:t>21</a:t>
            </a:fld>
            <a:endParaRPr lang="de-DE" altLang="de-DE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4819" name="Titel 5">
            <a:extLst>
              <a:ext uri="{FF2B5EF4-FFF2-40B4-BE49-F238E27FC236}">
                <a16:creationId xmlns:a16="http://schemas.microsoft.com/office/drawing/2014/main" id="{B2F683CC-36E0-405C-AC42-AB46F96105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58888" y="260350"/>
            <a:ext cx="70564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de-DE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Sustainable Mobility</a:t>
            </a:r>
            <a:endParaRPr lang="de-DE" altLang="de-DE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E77150CC-E2F7-4441-B45E-AC5B0997BBCA}"/>
              </a:ext>
            </a:extLst>
          </p:cNvPr>
          <p:cNvGraphicFramePr/>
          <p:nvPr/>
        </p:nvGraphicFramePr>
        <p:xfrm>
          <a:off x="467544" y="1124744"/>
          <a:ext cx="4536504" cy="5552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47D66E69-B751-47BF-97B8-6A447DBF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2133600"/>
            <a:ext cx="4524375" cy="7556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de-DE" sz="160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de-DE" sz="1600">
                <a:solidFill>
                  <a:srgbClr val="C00000"/>
                </a:solidFill>
                <a:cs typeface="Arial" panose="020B0604020202020204" pitchFamily="34" charset="0"/>
              </a:rPr>
              <a:t>…unnecessary travel and reduce trip distances</a:t>
            </a:r>
            <a:endParaRPr lang="de-AT" altLang="de-DE" sz="160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1B9B8C14-8B0C-4F48-83E7-44BA0446E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3617913"/>
            <a:ext cx="4524375" cy="650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AT" altLang="de-DE" sz="1600">
              <a:solidFill>
                <a:srgbClr val="00B050"/>
              </a:solidFill>
              <a:cs typeface="Arial" panose="020B0604020202020204" pitchFamily="34" charset="0"/>
            </a:endParaRPr>
          </a:p>
          <a:p>
            <a:r>
              <a:rPr lang="de-AT" altLang="de-DE" sz="1600">
                <a:solidFill>
                  <a:srgbClr val="00B050"/>
                </a:solidFill>
                <a:cs typeface="Arial" panose="020B0604020202020204" pitchFamily="34" charset="0"/>
              </a:rPr>
              <a:t>….towards more sustainable modes</a:t>
            </a: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A14F4BB2-384A-40C0-8DCB-E7263ED4C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5157788"/>
            <a:ext cx="4546600" cy="574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AT" altLang="de-DE" sz="1600">
                <a:solidFill>
                  <a:srgbClr val="7030A0"/>
                </a:solidFill>
                <a:cs typeface="Arial" panose="020B0604020202020204" pitchFamily="34" charset="0"/>
              </a:rPr>
              <a:t>…transport practices and technologies</a:t>
            </a:r>
          </a:p>
          <a:p>
            <a:endParaRPr lang="de-AT" altLang="de-DE" sz="240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ctr"/>
            <a:endParaRPr lang="de-AT" altLang="de-DE" sz="240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ctr"/>
            <a:endParaRPr lang="de-AT" altLang="de-DE" sz="240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ctr"/>
            <a:endParaRPr lang="de-AT" altLang="de-DE" sz="240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ADA089F-FB91-4BAA-9D67-AB525AAA1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2531" name="Rechteck 1">
            <a:extLst>
              <a:ext uri="{FF2B5EF4-FFF2-40B4-BE49-F238E27FC236}">
                <a16:creationId xmlns:a16="http://schemas.microsoft.com/office/drawing/2014/main" id="{FB4290A4-A83B-4056-B425-86E5FCB56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2170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de-DE" sz="2800">
                <a:solidFill>
                  <a:srgbClr val="002060"/>
                </a:solidFill>
                <a:cs typeface="Arial" panose="020B0604020202020204" pitchFamily="34" charset="0"/>
              </a:rPr>
              <a:t>…decarbonisation of the transport sector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de-DE" sz="280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de-DE" sz="2800">
                <a:solidFill>
                  <a:srgbClr val="002060"/>
                </a:solidFill>
                <a:cs typeface="Arial" panose="020B0604020202020204" pitchFamily="34" charset="0"/>
              </a:rPr>
              <a:t>…integrate more renewables, serving as storage and providing flexibility to grid balance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de-DE" sz="280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de-DE" sz="2800">
                <a:solidFill>
                  <a:srgbClr val="002060"/>
                </a:solidFill>
                <a:cs typeface="Arial" panose="020B0604020202020204" pitchFamily="34" charset="0"/>
              </a:rPr>
              <a:t>…enhance energy security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de-DE" sz="280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de-DE" sz="2800">
                <a:solidFill>
                  <a:srgbClr val="002060"/>
                </a:solidFill>
                <a:cs typeface="Arial" panose="020B0604020202020204" pitchFamily="34" charset="0"/>
              </a:rPr>
              <a:t>major challenge – cost reduction and infrastructure development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6F3B6D3-0099-434E-9163-D946C5849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2531" name="Rechteck 1">
            <a:extLst>
              <a:ext uri="{FF2B5EF4-FFF2-40B4-BE49-F238E27FC236}">
                <a16:creationId xmlns:a16="http://schemas.microsoft.com/office/drawing/2014/main" id="{036B0D96-A5A6-44C9-8A79-D6E393611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1844675"/>
            <a:ext cx="88550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altLang="de-DE" sz="2800">
                <a:solidFill>
                  <a:srgbClr val="002060"/>
                </a:solidFill>
                <a:cs typeface="Arial" panose="020B0604020202020204" pitchFamily="34" charset="0"/>
              </a:rPr>
              <a:t>stable policy framework, coordinated action between different stakeholders, standards – to derive economics of scale and reduce risks of the investment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altLang="de-DE" sz="280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altLang="de-DE" sz="2800">
                <a:solidFill>
                  <a:srgbClr val="002060"/>
                </a:solidFill>
                <a:cs typeface="Arial" panose="020B0604020202020204" pitchFamily="34" charset="0"/>
              </a:rPr>
              <a:t>full environmental benefit – green hydrogen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de-DE" sz="280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de-DE" sz="2800">
                <a:solidFill>
                  <a:srgbClr val="002060"/>
                </a:solidFill>
                <a:cs typeface="Arial" panose="020B0604020202020204" pitchFamily="34" charset="0"/>
              </a:rPr>
              <a:t>green hydrogen – highest benefits</a:t>
            </a:r>
            <a:endParaRPr lang="de-AT" altLang="de-DE" sz="28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ACC683B-4E67-4431-A236-F687A3F64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9241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4000" b="1" i="1">
                <a:solidFill>
                  <a:schemeClr val="accent2"/>
                </a:solidFill>
              </a:rPr>
              <a:t>ajanovic@eeg.tuwien.ac.at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08CAE50-14BC-4BDB-9572-F7BFA5011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5513" y="276542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AT" altLang="de-DE" sz="2400"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1">
            <a:extLst>
              <a:ext uri="{FF2B5EF4-FFF2-40B4-BE49-F238E27FC236}">
                <a16:creationId xmlns:a16="http://schemas.microsoft.com/office/drawing/2014/main" id="{0560E6A5-0314-4FC0-8033-06A5A1970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58963"/>
            <a:ext cx="84963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AT" altLang="de-DE"/>
              <a:t>Ajanovic A., Haas R. (2021), Prospects and impediments for hydrogen and fuel cell vehicles in the transport sector, International Journal of Hydrogen Energy, Volume 46, Issue 16, 3 March 2021, Pages 10049-10058, </a:t>
            </a:r>
            <a:r>
              <a:rPr lang="de-AT" altLang="de-DE">
                <a:hlinkClick r:id="rId2"/>
              </a:rPr>
              <a:t>https://doi.org/10.1016/j.ijhydene.2020.03.122</a:t>
            </a:r>
            <a:endParaRPr lang="de-AT" altLang="de-DE"/>
          </a:p>
          <a:p>
            <a:endParaRPr lang="de-DE" altLang="de-DE"/>
          </a:p>
          <a:p>
            <a:r>
              <a:rPr lang="en-US" altLang="de-DE"/>
              <a:t>Ajanovic A., Hiesl A., Haas R. (2020), On the role of storage for electricity in smart energy systems, Energy, Volume 200, 1 June 2020, 117473,</a:t>
            </a:r>
          </a:p>
          <a:p>
            <a:r>
              <a:rPr lang="en-US" altLang="de-DE">
                <a:hlinkClick r:id="rId3"/>
              </a:rPr>
              <a:t>https://doi.org/10.1016/j.energy.2020.117473</a:t>
            </a:r>
            <a:endParaRPr lang="en-US" altLang="de-DE"/>
          </a:p>
          <a:p>
            <a:endParaRPr lang="en-US" altLang="de-DE"/>
          </a:p>
          <a:p>
            <a:r>
              <a:rPr lang="en-US" altLang="de-DE"/>
              <a:t>Ajanovic A., Haas R. (2019). Economic and Environmental Prospects for Battery</a:t>
            </a:r>
          </a:p>
          <a:p>
            <a:r>
              <a:rPr lang="en-US" altLang="de-DE"/>
              <a:t>Electric- and Fuel Cell Vehicles: A Review, FUEL CELLS 19, 2019, No. 5, 515–529</a:t>
            </a:r>
          </a:p>
          <a:p>
            <a:r>
              <a:rPr lang="de-AT" altLang="de-DE">
                <a:hlinkClick r:id="rId4"/>
              </a:rPr>
              <a:t>https://doi.org/10.1002/fuce.201800171</a:t>
            </a:r>
            <a:endParaRPr lang="de-AT" altLang="de-DE"/>
          </a:p>
          <a:p>
            <a:endParaRPr lang="de-AT" altLang="de-DE"/>
          </a:p>
        </p:txBody>
      </p:sp>
    </p:spTree>
  </p:cSld>
  <p:clrMapOvr>
    <a:masterClrMapping/>
  </p:clrMapOvr>
  <p:transition spd="med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279D571E-80D7-466C-BAAF-121BCBDEFD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en-US" altLang="de-DE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sector</a:t>
            </a:r>
            <a:br>
              <a:rPr lang="en-US" altLang="de-DE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Inhaltsplatzhalter 2">
            <a:extLst>
              <a:ext uri="{FF2B5EF4-FFF2-40B4-BE49-F238E27FC236}">
                <a16:creationId xmlns:a16="http://schemas.microsoft.com/office/drawing/2014/main" id="{6FBC7CD4-FEAA-424E-B95A-8184AA15993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908050"/>
            <a:ext cx="8229600" cy="5834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products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least-diversified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import dependency </a:t>
            </a:r>
          </a:p>
          <a:p>
            <a:pPr marL="0" indent="0">
              <a:buFontTx/>
              <a:buNone/>
              <a:defRPr/>
            </a:pPr>
            <a:endParaRPr lang="en-US" altLang="de-DE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de-DE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de-DE" dirty="0">
              <a:solidFill>
                <a:srgbClr val="FF0000"/>
              </a:solidFill>
            </a:endParaRP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511BAD56-CE6C-46F8-B183-6F853B737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941638"/>
            <a:ext cx="42926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hteck 2">
            <a:extLst>
              <a:ext uri="{FF2B5EF4-FFF2-40B4-BE49-F238E27FC236}">
                <a16:creationId xmlns:a16="http://schemas.microsoft.com/office/drawing/2014/main" id="{1C3CF5FF-7349-4139-AB66-02A2B95B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5853113"/>
            <a:ext cx="5545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>
                <a:solidFill>
                  <a:srgbClr val="002060"/>
                </a:solidFill>
                <a:cs typeface="Arial" panose="020B0604020202020204" pitchFamily="34" charset="0"/>
              </a:rPr>
              <a:t>Countries with largest conventional oil reserves </a:t>
            </a:r>
            <a:endParaRPr lang="de-AT" altLang="de-DE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>
            <a:extLst>
              <a:ext uri="{FF2B5EF4-FFF2-40B4-BE49-F238E27FC236}">
                <a16:creationId xmlns:a16="http://schemas.microsoft.com/office/drawing/2014/main" id="{A4829C0F-71BD-4F1F-9410-0F6CC7A69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0" y="260350"/>
            <a:ext cx="1862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2800" b="1" i="1">
                <a:solidFill>
                  <a:srgbClr val="C00000"/>
                </a:solidFill>
                <a:cs typeface="Arial" panose="020B0604020202020204" pitchFamily="34" charset="0"/>
              </a:rPr>
              <a:t>Hydrogen</a:t>
            </a:r>
          </a:p>
        </p:txBody>
      </p:sp>
      <p:sp>
        <p:nvSpPr>
          <p:cNvPr id="31747" name="Rechteck 1">
            <a:extLst>
              <a:ext uri="{FF2B5EF4-FFF2-40B4-BE49-F238E27FC236}">
                <a16:creationId xmlns:a16="http://schemas.microsoft.com/office/drawing/2014/main" id="{46A4947E-A688-442A-B98D-5D623F813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864076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de-DE" sz="2400">
                <a:solidFill>
                  <a:srgbClr val="002060"/>
                </a:solidFill>
                <a:cs typeface="Times New Roman" panose="02020603050405020304" pitchFamily="18" charset="0"/>
              </a:rPr>
              <a:t>Hydrogen is the simplest, lightest and most abundant element in the universe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GB" altLang="de-DE" sz="24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de-DE" sz="2400">
                <a:solidFill>
                  <a:srgbClr val="002060"/>
                </a:solidFill>
              </a:rPr>
              <a:t> high energy density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de-DE" sz="2400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de-DE" sz="2400">
                <a:solidFill>
                  <a:srgbClr val="002060"/>
                </a:solidFill>
              </a:rPr>
              <a:t> less flammable than gasoline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de-DE" sz="2400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de-DE" sz="2400">
                <a:solidFill>
                  <a:srgbClr val="002060"/>
                </a:solidFill>
                <a:cs typeface="Arial" panose="020B0604020202020204" pitchFamily="34" charset="0"/>
              </a:rPr>
              <a:t> non-toxic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de-DE" sz="240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de-DE" sz="2400">
                <a:solidFill>
                  <a:srgbClr val="002060"/>
                </a:solidFill>
                <a:cs typeface="Arial" panose="020B0604020202020204" pitchFamily="34" charset="0"/>
              </a:rPr>
              <a:t> hydrogen combustion produces only water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de-DE" sz="240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de-DE" sz="240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GB" altLang="de-DE" sz="2400">
                <a:solidFill>
                  <a:srgbClr val="002060"/>
                </a:solidFill>
                <a:cs typeface="Times New Roman" panose="02020603050405020304" pitchFamily="18" charset="0"/>
              </a:rPr>
              <a:t> secondary energy carrier …. It can be produced from different energy sources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GB" altLang="de-DE" sz="24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1">
            <a:extLst>
              <a:ext uri="{FF2B5EF4-FFF2-40B4-BE49-F238E27FC236}">
                <a16:creationId xmlns:a16="http://schemas.microsoft.com/office/drawing/2014/main" id="{FFEC2711-3D47-43FA-92D9-F16F01647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820896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CA851636-9B36-41E2-AC9E-7BBC7FAAF4C0}"/>
              </a:ext>
            </a:extLst>
          </p:cNvPr>
          <p:cNvSpPr/>
          <p:nvPr/>
        </p:nvSpPr>
        <p:spPr>
          <a:xfrm>
            <a:off x="974725" y="0"/>
            <a:ext cx="7194550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hangingPunct="1">
              <a:defRPr/>
            </a:pPr>
            <a:r>
              <a:rPr lang="en-US" altLang="de-DE" sz="2800" b="1" i="1" dirty="0">
                <a:solidFill>
                  <a:srgbClr val="C00000"/>
                </a:solidFill>
                <a:ea typeface="+mj-ea"/>
                <a:cs typeface="Arial" panose="020B0604020202020204" pitchFamily="34" charset="0"/>
              </a:rPr>
              <a:t>Major historical steps and milestones </a:t>
            </a:r>
          </a:p>
          <a:p>
            <a:pPr marL="342900" indent="-342900" algn="ctr" eaLnBrk="1" hangingPunct="1">
              <a:defRPr/>
            </a:pPr>
            <a:r>
              <a:rPr lang="en-US" altLang="de-DE" sz="2800" b="1" i="1" dirty="0">
                <a:solidFill>
                  <a:srgbClr val="C00000"/>
                </a:solidFill>
                <a:ea typeface="+mj-ea"/>
                <a:cs typeface="Arial" panose="020B0604020202020204" pitchFamily="34" charset="0"/>
              </a:rPr>
              <a:t>in the development of hydrogen and FCV</a:t>
            </a:r>
            <a:endParaRPr lang="en-GB" sz="2800" b="1" i="1" dirty="0">
              <a:solidFill>
                <a:srgbClr val="C00000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18436" name="Grafik 1">
            <a:extLst>
              <a:ext uri="{FF2B5EF4-FFF2-40B4-BE49-F238E27FC236}">
                <a16:creationId xmlns:a16="http://schemas.microsoft.com/office/drawing/2014/main" id="{6CF72D6A-AD25-42B7-BD21-892CEAA01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229225"/>
            <a:ext cx="28162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Grafik 4">
            <a:extLst>
              <a:ext uri="{FF2B5EF4-FFF2-40B4-BE49-F238E27FC236}">
                <a16:creationId xmlns:a16="http://schemas.microsoft.com/office/drawing/2014/main" id="{CB08B1DC-EBFF-441C-9ED2-042C24F27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2420938"/>
            <a:ext cx="479107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el 1">
            <a:extLst>
              <a:ext uri="{FF2B5EF4-FFF2-40B4-BE49-F238E27FC236}">
                <a16:creationId xmlns:a16="http://schemas.microsoft.com/office/drawing/2014/main" id="{90A75682-6147-4B0D-AD7C-E619A38874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altLang="de-DE" sz="2800" b="1" i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hydrogen production and use </a:t>
            </a:r>
          </a:p>
        </p:txBody>
      </p:sp>
      <p:pic>
        <p:nvPicPr>
          <p:cNvPr id="19460" name="Grafik 11">
            <a:extLst>
              <a:ext uri="{FF2B5EF4-FFF2-40B4-BE49-F238E27FC236}">
                <a16:creationId xmlns:a16="http://schemas.microsoft.com/office/drawing/2014/main" id="{9D369503-9E75-46B6-ABE6-04EF34631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5051425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id="{46A014A0-2D81-4ABF-AE7A-B7815A5DDA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 eaLnBrk="1" hangingPunct="1">
              <a:defRPr/>
            </a:pPr>
            <a:r>
              <a:rPr lang="en-GB" altLang="de-DE" sz="2800" b="1" i="1" kern="1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Colors</a:t>
            </a:r>
            <a:r>
              <a:rPr lang="en-GB" altLang="de-DE" sz="2800" b="1" i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hydrogen</a:t>
            </a:r>
          </a:p>
        </p:txBody>
      </p:sp>
      <p:pic>
        <p:nvPicPr>
          <p:cNvPr id="20483" name="Grafik 3">
            <a:extLst>
              <a:ext uri="{FF2B5EF4-FFF2-40B4-BE49-F238E27FC236}">
                <a16:creationId xmlns:a16="http://schemas.microsoft.com/office/drawing/2014/main" id="{3BD8FABE-0435-486A-AFFE-24D62A636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196975"/>
            <a:ext cx="349408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Grafik 5">
            <a:extLst>
              <a:ext uri="{FF2B5EF4-FFF2-40B4-BE49-F238E27FC236}">
                <a16:creationId xmlns:a16="http://schemas.microsoft.com/office/drawing/2014/main" id="{DB4CE05F-E8AE-4C9A-BA26-909AFF4A1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33825"/>
            <a:ext cx="56515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9E1F449-BDC5-4BA2-AA7E-715695DDC5E7}"/>
              </a:ext>
            </a:extLst>
          </p:cNvPr>
          <p:cNvSpPr/>
          <p:nvPr/>
        </p:nvSpPr>
        <p:spPr bwMode="auto">
          <a:xfrm>
            <a:off x="1562100" y="1268413"/>
            <a:ext cx="2093913" cy="2592387"/>
          </a:xfrm>
          <a:prstGeom prst="rect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 sz="24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GB" sz="2400" b="1" dirty="0">
                <a:latin typeface="Times New Roman" pitchFamily="18" charset="0"/>
              </a:rPr>
              <a:t>Biomass</a:t>
            </a:r>
          </a:p>
          <a:p>
            <a:pPr algn="ctr">
              <a:defRPr/>
            </a:pPr>
            <a:r>
              <a:rPr lang="en-GB" sz="2400" b="1" dirty="0">
                <a:latin typeface="Times New Roman" pitchFamily="18" charset="0"/>
              </a:rPr>
              <a:t>Hydro</a:t>
            </a:r>
          </a:p>
          <a:p>
            <a:pPr algn="ctr">
              <a:defRPr/>
            </a:pPr>
            <a:r>
              <a:rPr lang="en-GB" sz="2400" b="1" dirty="0">
                <a:latin typeface="Times New Roman" pitchFamily="18" charset="0"/>
              </a:rPr>
              <a:t>Wind</a:t>
            </a:r>
          </a:p>
          <a:p>
            <a:pPr algn="ctr">
              <a:defRPr/>
            </a:pPr>
            <a:r>
              <a:rPr lang="en-GB" sz="2400" b="1" dirty="0">
                <a:latin typeface="Times New Roman" pitchFamily="18" charset="0"/>
              </a:rPr>
              <a:t>Solar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F3737F4-CD05-4CF7-9143-CAA3D1CF355C}"/>
              </a:ext>
            </a:extLst>
          </p:cNvPr>
          <p:cNvSpPr/>
          <p:nvPr/>
        </p:nvSpPr>
        <p:spPr bwMode="auto">
          <a:xfrm>
            <a:off x="1527175" y="3883025"/>
            <a:ext cx="2071688" cy="278606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 sz="24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GB" sz="2400" b="1" dirty="0">
                <a:latin typeface="Times New Roman" pitchFamily="18" charset="0"/>
              </a:rPr>
              <a:t>Oil</a:t>
            </a:r>
          </a:p>
          <a:p>
            <a:pPr algn="ctr">
              <a:defRPr/>
            </a:pPr>
            <a:r>
              <a:rPr lang="en-GB" sz="2400" b="1" dirty="0">
                <a:latin typeface="Times New Roman" pitchFamily="18" charset="0"/>
              </a:rPr>
              <a:t>Coal</a:t>
            </a:r>
          </a:p>
          <a:p>
            <a:pPr algn="ctr">
              <a:defRPr/>
            </a:pPr>
            <a:r>
              <a:rPr lang="en-GB" sz="2400" b="1" dirty="0">
                <a:latin typeface="Times New Roman" pitchFamily="18" charset="0"/>
              </a:rPr>
              <a:t>Natural gas</a:t>
            </a:r>
          </a:p>
        </p:txBody>
      </p:sp>
      <p:sp>
        <p:nvSpPr>
          <p:cNvPr id="20487" name="Pfeil nach rechts 7">
            <a:extLst>
              <a:ext uri="{FF2B5EF4-FFF2-40B4-BE49-F238E27FC236}">
                <a16:creationId xmlns:a16="http://schemas.microsoft.com/office/drawing/2014/main" id="{AF980514-58C0-4786-AF29-833482730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013" y="2312988"/>
            <a:ext cx="1152525" cy="503237"/>
          </a:xfrm>
          <a:prstGeom prst="rightArrow">
            <a:avLst>
              <a:gd name="adj1" fmla="val 50000"/>
              <a:gd name="adj2" fmla="val 500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de-DE" sz="2400">
              <a:latin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0292331-B9D8-4074-B179-03ECF405D127}"/>
              </a:ext>
            </a:extLst>
          </p:cNvPr>
          <p:cNvSpPr txBox="1"/>
          <p:nvPr/>
        </p:nvSpPr>
        <p:spPr>
          <a:xfrm>
            <a:off x="4794250" y="2409825"/>
            <a:ext cx="1584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Green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H2</a:t>
            </a:r>
          </a:p>
        </p:txBody>
      </p:sp>
      <p:sp>
        <p:nvSpPr>
          <p:cNvPr id="17" name="Pfeil nach rechts 16">
            <a:extLst>
              <a:ext uri="{FF2B5EF4-FFF2-40B4-BE49-F238E27FC236}">
                <a16:creationId xmlns:a16="http://schemas.microsoft.com/office/drawing/2014/main" id="{8D09308E-82C4-4E93-AB66-A127DBAAC7F9}"/>
              </a:ext>
            </a:extLst>
          </p:cNvPr>
          <p:cNvSpPr/>
          <p:nvPr/>
        </p:nvSpPr>
        <p:spPr bwMode="auto">
          <a:xfrm>
            <a:off x="3619500" y="4932363"/>
            <a:ext cx="1152525" cy="503237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011168A-1732-4F87-A73F-6ACDF373CE2B}"/>
              </a:ext>
            </a:extLst>
          </p:cNvPr>
          <p:cNvSpPr txBox="1"/>
          <p:nvPr/>
        </p:nvSpPr>
        <p:spPr>
          <a:xfrm>
            <a:off x="4794250" y="5002213"/>
            <a:ext cx="15843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Grey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H2</a:t>
            </a:r>
          </a:p>
        </p:txBody>
      </p:sp>
      <p:sp>
        <p:nvSpPr>
          <p:cNvPr id="19" name="Pfeil nach rechts 18">
            <a:extLst>
              <a:ext uri="{FF2B5EF4-FFF2-40B4-BE49-F238E27FC236}">
                <a16:creationId xmlns:a16="http://schemas.microsoft.com/office/drawing/2014/main" id="{D4679F38-F833-4C1E-A06E-A8117A8890FF}"/>
              </a:ext>
            </a:extLst>
          </p:cNvPr>
          <p:cNvSpPr/>
          <p:nvPr/>
        </p:nvSpPr>
        <p:spPr bwMode="auto">
          <a:xfrm>
            <a:off x="6702425" y="4886325"/>
            <a:ext cx="1152525" cy="503238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CDC14E1-66A3-4248-8EEA-96DCAA8D4373}"/>
              </a:ext>
            </a:extLst>
          </p:cNvPr>
          <p:cNvSpPr txBox="1"/>
          <p:nvPr/>
        </p:nvSpPr>
        <p:spPr>
          <a:xfrm>
            <a:off x="7896225" y="4953000"/>
            <a:ext cx="1584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accent6"/>
                </a:solidFill>
              </a:rPr>
              <a:t>Blue</a:t>
            </a:r>
            <a:r>
              <a:rPr lang="en-GB" b="1" dirty="0">
                <a:solidFill>
                  <a:schemeClr val="accent6"/>
                </a:solidFill>
              </a:rPr>
              <a:t> H2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CBC77B1-562D-4DD6-8898-E7F95FB0F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3" y="1196975"/>
            <a:ext cx="6134100" cy="2663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de-DE" sz="2400">
              <a:latin typeface="Times New Roman" panose="02020603050405020304" pitchFamily="18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4F194CF-98B1-4C16-A247-828D0A544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71913"/>
            <a:ext cx="5873750" cy="28860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de-DE" sz="2400">
              <a:latin typeface="Times New Roman" panose="02020603050405020304" pitchFamily="18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7DBD25A-12B6-4CF5-B703-89423273C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32225"/>
            <a:ext cx="3028950" cy="28876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de-DE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>
            <a:extLst>
              <a:ext uri="{FF2B5EF4-FFF2-40B4-BE49-F238E27FC236}">
                <a16:creationId xmlns:a16="http://schemas.microsoft.com/office/drawing/2014/main" id="{9A07C434-7A01-4E11-A4CE-4308BE99C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260350"/>
            <a:ext cx="36623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2800" b="1" i="1">
                <a:solidFill>
                  <a:srgbClr val="C00000"/>
                </a:solidFill>
                <a:cs typeface="Arial" panose="020B0604020202020204" pitchFamily="34" charset="0"/>
              </a:rPr>
              <a:t>H2 production costs</a:t>
            </a:r>
          </a:p>
        </p:txBody>
      </p:sp>
      <p:pic>
        <p:nvPicPr>
          <p:cNvPr id="21507" name="Grafik 1">
            <a:extLst>
              <a:ext uri="{FF2B5EF4-FFF2-40B4-BE49-F238E27FC236}">
                <a16:creationId xmlns:a16="http://schemas.microsoft.com/office/drawing/2014/main" id="{0385F41A-9AA1-467B-8496-BFD8D6283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0073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6EF1E242-3FA5-45FA-ACF4-D3DAA7FA01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altLang="de-DE" sz="2800" b="1" i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Electrolysis</a:t>
            </a:r>
          </a:p>
        </p:txBody>
      </p:sp>
      <p:pic>
        <p:nvPicPr>
          <p:cNvPr id="22531" name="Grafik 1">
            <a:extLst>
              <a:ext uri="{FF2B5EF4-FFF2-40B4-BE49-F238E27FC236}">
                <a16:creationId xmlns:a16="http://schemas.microsoft.com/office/drawing/2014/main" id="{6791A0DF-81C7-4619-8282-435428E85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546225"/>
            <a:ext cx="6551612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Grafik 3">
            <a:extLst>
              <a:ext uri="{FF2B5EF4-FFF2-40B4-BE49-F238E27FC236}">
                <a16:creationId xmlns:a16="http://schemas.microsoft.com/office/drawing/2014/main" id="{E0583F3E-74E8-434F-B5DF-A7A6CA20F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417638"/>
            <a:ext cx="251936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P standard template">
  <a:themeElements>
    <a:clrScheme name="1_BP standard template 11">
      <a:dk1>
        <a:srgbClr val="000000"/>
      </a:dk1>
      <a:lt1>
        <a:srgbClr val="FFFFFF"/>
      </a:lt1>
      <a:dk2>
        <a:srgbClr val="006600"/>
      </a:dk2>
      <a:lt2>
        <a:srgbClr val="969696"/>
      </a:lt2>
      <a:accent1>
        <a:srgbClr val="FEF800"/>
      </a:accent1>
      <a:accent2>
        <a:srgbClr val="7FAC00"/>
      </a:accent2>
      <a:accent3>
        <a:srgbClr val="FFFFFF"/>
      </a:accent3>
      <a:accent4>
        <a:srgbClr val="000000"/>
      </a:accent4>
      <a:accent5>
        <a:srgbClr val="FEFBAA"/>
      </a:accent5>
      <a:accent6>
        <a:srgbClr val="729B00"/>
      </a:accent6>
      <a:hlink>
        <a:srgbClr val="FF9900"/>
      </a:hlink>
      <a:folHlink>
        <a:srgbClr val="FF6600"/>
      </a:folHlink>
    </a:clrScheme>
    <a:fontScheme name="1_BP standard template">
      <a:majorFont>
        <a:latin typeface="Univers 45 Light"/>
        <a:ea typeface=""/>
        <a:cs typeface="Arial"/>
      </a:majorFont>
      <a:minorFont>
        <a:latin typeface="Univers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BP standard template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P standard template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P standard template 7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FF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8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8FC2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6DDAA"/>
        </a:accent5>
        <a:accent6>
          <a:srgbClr val="E78A00"/>
        </a:accent6>
        <a:hlink>
          <a:srgbClr val="FF6600"/>
        </a:hlink>
        <a:folHlink>
          <a:srgbClr val="FEF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9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FC2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81B0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10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5B4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8A3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11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7FAC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29B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">
  <a:themeElements>
    <a:clrScheme name="blank 5">
      <a:dk1>
        <a:srgbClr val="000000"/>
      </a:dk1>
      <a:lt1>
        <a:srgbClr val="FFFFFF"/>
      </a:lt1>
      <a:dk2>
        <a:srgbClr val="AD181C"/>
      </a:dk2>
      <a:lt2>
        <a:srgbClr val="5F5F5F"/>
      </a:lt2>
      <a:accent1>
        <a:srgbClr val="AD181C"/>
      </a:accent1>
      <a:accent2>
        <a:srgbClr val="000099"/>
      </a:accent2>
      <a:accent3>
        <a:srgbClr val="FFFFFF"/>
      </a:accent3>
      <a:accent4>
        <a:srgbClr val="000000"/>
      </a:accent4>
      <a:accent5>
        <a:srgbClr val="D3ABAB"/>
      </a:accent5>
      <a:accent6>
        <a:srgbClr val="00008A"/>
      </a:accent6>
      <a:hlink>
        <a:srgbClr val="0000CC"/>
      </a:hlink>
      <a:folHlink>
        <a:srgbClr val="0066F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00000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00000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AD181C"/>
        </a:dk2>
        <a:lt2>
          <a:srgbClr val="5F5F5F"/>
        </a:lt2>
        <a:accent1>
          <a:srgbClr val="AD181C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D3ABAB"/>
        </a:accent5>
        <a:accent6>
          <a:srgbClr val="00008A"/>
        </a:accent6>
        <a:hlink>
          <a:srgbClr val="0000CC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P standard template">
  <a:themeElements>
    <a:clrScheme name="1_BP standard template 11">
      <a:dk1>
        <a:srgbClr val="000000"/>
      </a:dk1>
      <a:lt1>
        <a:srgbClr val="FFFFFF"/>
      </a:lt1>
      <a:dk2>
        <a:srgbClr val="006600"/>
      </a:dk2>
      <a:lt2>
        <a:srgbClr val="969696"/>
      </a:lt2>
      <a:accent1>
        <a:srgbClr val="FEF800"/>
      </a:accent1>
      <a:accent2>
        <a:srgbClr val="7FAC00"/>
      </a:accent2>
      <a:accent3>
        <a:srgbClr val="FFFFFF"/>
      </a:accent3>
      <a:accent4>
        <a:srgbClr val="000000"/>
      </a:accent4>
      <a:accent5>
        <a:srgbClr val="FEFBAA"/>
      </a:accent5>
      <a:accent6>
        <a:srgbClr val="729B00"/>
      </a:accent6>
      <a:hlink>
        <a:srgbClr val="FF9900"/>
      </a:hlink>
      <a:folHlink>
        <a:srgbClr val="FF6600"/>
      </a:folHlink>
    </a:clrScheme>
    <a:fontScheme name="1_BP standard template">
      <a:majorFont>
        <a:latin typeface="Univers 45 Light"/>
        <a:ea typeface=""/>
        <a:cs typeface="Arial"/>
      </a:majorFont>
      <a:minorFont>
        <a:latin typeface="Univers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BP standard template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P standard template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P standard template 7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FF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8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8FC2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6DDAA"/>
        </a:accent5>
        <a:accent6>
          <a:srgbClr val="E78A00"/>
        </a:accent6>
        <a:hlink>
          <a:srgbClr val="FF6600"/>
        </a:hlink>
        <a:folHlink>
          <a:srgbClr val="FEF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9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FC2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81B0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10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5B4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8A3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11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7FAC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29B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lank">
  <a:themeElements>
    <a:clrScheme name="blank 5">
      <a:dk1>
        <a:srgbClr val="000000"/>
      </a:dk1>
      <a:lt1>
        <a:srgbClr val="FFFFFF"/>
      </a:lt1>
      <a:dk2>
        <a:srgbClr val="AD181C"/>
      </a:dk2>
      <a:lt2>
        <a:srgbClr val="5F5F5F"/>
      </a:lt2>
      <a:accent1>
        <a:srgbClr val="AD181C"/>
      </a:accent1>
      <a:accent2>
        <a:srgbClr val="000099"/>
      </a:accent2>
      <a:accent3>
        <a:srgbClr val="FFFFFF"/>
      </a:accent3>
      <a:accent4>
        <a:srgbClr val="000000"/>
      </a:accent4>
      <a:accent5>
        <a:srgbClr val="D3ABAB"/>
      </a:accent5>
      <a:accent6>
        <a:srgbClr val="00008A"/>
      </a:accent6>
      <a:hlink>
        <a:srgbClr val="0000CC"/>
      </a:hlink>
      <a:folHlink>
        <a:srgbClr val="0066F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00000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00000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AD181C"/>
        </a:dk2>
        <a:lt2>
          <a:srgbClr val="5F5F5F"/>
        </a:lt2>
        <a:accent1>
          <a:srgbClr val="AD181C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D3ABAB"/>
        </a:accent5>
        <a:accent6>
          <a:srgbClr val="00008A"/>
        </a:accent6>
        <a:hlink>
          <a:srgbClr val="0000CC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Bildschirmpräsentation (4:3)</PresentationFormat>
  <Paragraphs>145</Paragraphs>
  <Slides>25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8" baseType="lpstr">
      <vt:lpstr>Arial</vt:lpstr>
      <vt:lpstr>Times New Roman</vt:lpstr>
      <vt:lpstr>Univers 45 Light</vt:lpstr>
      <vt:lpstr>Wingdings</vt:lpstr>
      <vt:lpstr>Symbol</vt:lpstr>
      <vt:lpstr>Verdana</vt:lpstr>
      <vt:lpstr>Calibri</vt:lpstr>
      <vt:lpstr>Standarddesign</vt:lpstr>
      <vt:lpstr>1_BP standard template</vt:lpstr>
      <vt:lpstr>blank</vt:lpstr>
      <vt:lpstr>2_BP standard template</vt:lpstr>
      <vt:lpstr>1_blank</vt:lpstr>
      <vt:lpstr>Microsoft Equation 3.0</vt:lpstr>
      <vt:lpstr> Prospects for green hydrogen in the transport sector</vt:lpstr>
      <vt:lpstr>Content</vt:lpstr>
      <vt:lpstr>Transport sector </vt:lpstr>
      <vt:lpstr>PowerPoint-Präsentation</vt:lpstr>
      <vt:lpstr>PowerPoint-Präsentation</vt:lpstr>
      <vt:lpstr>Global hydrogen production and use </vt:lpstr>
      <vt:lpstr>Colors of hydrogen</vt:lpstr>
      <vt:lpstr>PowerPoint-Präsentation</vt:lpstr>
      <vt:lpstr>Electrolysis</vt:lpstr>
      <vt:lpstr>PowerPoint-Präsentation</vt:lpstr>
      <vt:lpstr>PowerPoint-Präsentation</vt:lpstr>
      <vt:lpstr>Economic assessment</vt:lpstr>
      <vt:lpstr>PowerPoint-Präsentation</vt:lpstr>
      <vt:lpstr>PowerPoint-Präsentation</vt:lpstr>
      <vt:lpstr>FCVs vs BEVs</vt:lpstr>
      <vt:lpstr>Applications of hydrogen fuel cells</vt:lpstr>
      <vt:lpstr>PowerPoint-Präsentation</vt:lpstr>
      <vt:lpstr>Hydrogen: storage and fuel</vt:lpstr>
      <vt:lpstr>Car-oriented mobility</vt:lpstr>
      <vt:lpstr>Car-oriented mobility</vt:lpstr>
      <vt:lpstr>Towards Sustainable Mobility</vt:lpstr>
      <vt:lpstr>Conclusions</vt:lpstr>
      <vt:lpstr>Conclusions</vt:lpstr>
      <vt:lpstr>ajanovic@eeg.tuwien.ac.at</vt:lpstr>
      <vt:lpstr>PowerPoint-Präsentation</vt:lpstr>
    </vt:vector>
  </TitlesOfParts>
  <Company>TU -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transport energy consumption</dc:title>
  <dc:creator>EEGC133</dc:creator>
  <cp:lastModifiedBy>IEWT</cp:lastModifiedBy>
  <cp:revision>538</cp:revision>
  <cp:lastPrinted>2021-09-10T10:22:17Z</cp:lastPrinted>
  <dcterms:created xsi:type="dcterms:W3CDTF">2008-05-06T12:06:33Z</dcterms:created>
  <dcterms:modified xsi:type="dcterms:W3CDTF">2021-09-28T12:06:25Z</dcterms:modified>
</cp:coreProperties>
</file>